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80" r:id="rId4"/>
    <p:sldId id="258" r:id="rId5"/>
    <p:sldId id="266" r:id="rId6"/>
    <p:sldId id="276" r:id="rId7"/>
    <p:sldId id="267" r:id="rId8"/>
    <p:sldId id="268" r:id="rId9"/>
    <p:sldId id="269" r:id="rId10"/>
    <p:sldId id="261" r:id="rId11"/>
    <p:sldId id="270" r:id="rId12"/>
    <p:sldId id="259" r:id="rId13"/>
    <p:sldId id="281" r:id="rId14"/>
    <p:sldId id="262" r:id="rId15"/>
    <p:sldId id="271" r:id="rId16"/>
    <p:sldId id="272" r:id="rId17"/>
    <p:sldId id="273" r:id="rId18"/>
    <p:sldId id="263" r:id="rId19"/>
    <p:sldId id="282" r:id="rId20"/>
    <p:sldId id="274" r:id="rId21"/>
    <p:sldId id="275" r:id="rId22"/>
    <p:sldId id="260" r:id="rId23"/>
    <p:sldId id="283" r:id="rId24"/>
    <p:sldId id="264" r:id="rId25"/>
    <p:sldId id="284" r:id="rId26"/>
    <p:sldId id="279" r:id="rId27"/>
    <p:sldId id="265"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32" autoAdjust="0"/>
    <p:restoredTop sz="94660"/>
  </p:normalViewPr>
  <p:slideViewPr>
    <p:cSldViewPr snapToGrid="0">
      <p:cViewPr varScale="1">
        <p:scale>
          <a:sx n="121" d="100"/>
          <a:sy n="121" d="100"/>
        </p:scale>
        <p:origin x="148"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yan Low" userId="778a8f04-41d2-4b35-b4e1-c6762bfa1690" providerId="ADAL" clId="{E4644494-DE0F-4ECB-9997-EF38BCA1AFFD}"/>
    <pc:docChg chg="undo custSel addSld modSld">
      <pc:chgData name="Bryan Low" userId="778a8f04-41d2-4b35-b4e1-c6762bfa1690" providerId="ADAL" clId="{E4644494-DE0F-4ECB-9997-EF38BCA1AFFD}" dt="2024-08-23T05:23:58.917" v="5563" actId="20577"/>
      <pc:docMkLst>
        <pc:docMk/>
      </pc:docMkLst>
      <pc:sldChg chg="modSp">
        <pc:chgData name="Bryan Low" userId="778a8f04-41d2-4b35-b4e1-c6762bfa1690" providerId="ADAL" clId="{E4644494-DE0F-4ECB-9997-EF38BCA1AFFD}" dt="2024-08-23T02:07:22.528" v="1046" actId="13926"/>
        <pc:sldMkLst>
          <pc:docMk/>
          <pc:sldMk cId="639933234" sldId="258"/>
        </pc:sldMkLst>
        <pc:graphicFrameChg chg="mod">
          <ac:chgData name="Bryan Low" userId="778a8f04-41d2-4b35-b4e1-c6762bfa1690" providerId="ADAL" clId="{E4644494-DE0F-4ECB-9997-EF38BCA1AFFD}" dt="2024-08-23T02:07:22.528" v="1046"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E4644494-DE0F-4ECB-9997-EF38BCA1AFFD}" dt="2024-08-23T05:21:31.626" v="5482" actId="20577"/>
        <pc:sldMkLst>
          <pc:docMk/>
          <pc:sldMk cId="1752977966" sldId="263"/>
        </pc:sldMkLst>
        <pc:spChg chg="mod">
          <ac:chgData name="Bryan Low" userId="778a8f04-41d2-4b35-b4e1-c6762bfa1690" providerId="ADAL" clId="{E4644494-DE0F-4ECB-9997-EF38BCA1AFFD}" dt="2024-08-23T05:21:31.626" v="5482" actId="20577"/>
          <ac:spMkLst>
            <pc:docMk/>
            <pc:sldMk cId="1752977966" sldId="263"/>
            <ac:spMk id="3" creationId="{FFE14F71-9BBC-A486-EE33-C307026E8A17}"/>
          </ac:spMkLst>
        </pc:spChg>
      </pc:sldChg>
      <pc:sldChg chg="modSp mod">
        <pc:chgData name="Bryan Low" userId="778a8f04-41d2-4b35-b4e1-c6762bfa1690" providerId="ADAL" clId="{E4644494-DE0F-4ECB-9997-EF38BCA1AFFD}" dt="2024-08-23T02:30:44.200" v="2323" actId="13926"/>
        <pc:sldMkLst>
          <pc:docMk/>
          <pc:sldMk cId="2088892678" sldId="267"/>
        </pc:sldMkLst>
        <pc:spChg chg="mod">
          <ac:chgData name="Bryan Low" userId="778a8f04-41d2-4b35-b4e1-c6762bfa1690" providerId="ADAL" clId="{E4644494-DE0F-4ECB-9997-EF38BCA1AFFD}" dt="2024-08-23T02:30:44.200" v="2323" actId="13926"/>
          <ac:spMkLst>
            <pc:docMk/>
            <pc:sldMk cId="2088892678" sldId="267"/>
            <ac:spMk id="3" creationId="{BD8A582C-E020-BAA1-DB32-BCA7F5C3BF8F}"/>
          </ac:spMkLst>
        </pc:spChg>
      </pc:sldChg>
      <pc:sldChg chg="modSp mod">
        <pc:chgData name="Bryan Low" userId="778a8f04-41d2-4b35-b4e1-c6762bfa1690" providerId="ADAL" clId="{E4644494-DE0F-4ECB-9997-EF38BCA1AFFD}" dt="2024-08-23T03:34:51.156" v="4597" actId="20577"/>
        <pc:sldMkLst>
          <pc:docMk/>
          <pc:sldMk cId="2425074317" sldId="268"/>
        </pc:sldMkLst>
        <pc:spChg chg="mod">
          <ac:chgData name="Bryan Low" userId="778a8f04-41d2-4b35-b4e1-c6762bfa1690" providerId="ADAL" clId="{E4644494-DE0F-4ECB-9997-EF38BCA1AFFD}" dt="2024-08-23T03:34:51.156" v="4597" actId="20577"/>
          <ac:spMkLst>
            <pc:docMk/>
            <pc:sldMk cId="2425074317" sldId="268"/>
            <ac:spMk id="3" creationId="{A5AC656B-878E-AE64-4CFA-15E1AA73E0EF}"/>
          </ac:spMkLst>
        </pc:spChg>
      </pc:sldChg>
      <pc:sldChg chg="modSp mod">
        <pc:chgData name="Bryan Low" userId="778a8f04-41d2-4b35-b4e1-c6762bfa1690" providerId="ADAL" clId="{E4644494-DE0F-4ECB-9997-EF38BCA1AFFD}" dt="2024-08-23T03:44:58.634" v="5369" actId="13926"/>
        <pc:sldMkLst>
          <pc:docMk/>
          <pc:sldMk cId="3392896330" sldId="269"/>
        </pc:sldMkLst>
        <pc:spChg chg="mod">
          <ac:chgData name="Bryan Low" userId="778a8f04-41d2-4b35-b4e1-c6762bfa1690" providerId="ADAL" clId="{E4644494-DE0F-4ECB-9997-EF38BCA1AFFD}" dt="2024-08-23T03:44:58.634" v="5369" actId="13926"/>
          <ac:spMkLst>
            <pc:docMk/>
            <pc:sldMk cId="3392896330" sldId="269"/>
            <ac:spMk id="3" creationId="{08781A74-3D3B-9717-E574-FF497C32A26C}"/>
          </ac:spMkLst>
        </pc:spChg>
      </pc:sldChg>
      <pc:sldChg chg="modSp mod">
        <pc:chgData name="Bryan Low" userId="778a8f04-41d2-4b35-b4e1-c6762bfa1690" providerId="ADAL" clId="{E4644494-DE0F-4ECB-9997-EF38BCA1AFFD}" dt="2024-08-23T03:13:52.276" v="3431" actId="13926"/>
        <pc:sldMkLst>
          <pc:docMk/>
          <pc:sldMk cId="844930266" sldId="270"/>
        </pc:sldMkLst>
        <pc:spChg chg="mod">
          <ac:chgData name="Bryan Low" userId="778a8f04-41d2-4b35-b4e1-c6762bfa1690" providerId="ADAL" clId="{E4644494-DE0F-4ECB-9997-EF38BCA1AFFD}" dt="2024-08-23T03:13:52.276" v="3431" actId="13926"/>
          <ac:spMkLst>
            <pc:docMk/>
            <pc:sldMk cId="844930266" sldId="270"/>
            <ac:spMk id="3" creationId="{DAB9F5D5-E234-8DC9-A6B9-7BA40ED3A5D0}"/>
          </ac:spMkLst>
        </pc:spChg>
      </pc:sldChg>
      <pc:sldChg chg="modSp mod">
        <pc:chgData name="Bryan Low" userId="778a8f04-41d2-4b35-b4e1-c6762bfa1690" providerId="ADAL" clId="{E4644494-DE0F-4ECB-9997-EF38BCA1AFFD}" dt="2024-08-23T03:47:03.311" v="5479" actId="20577"/>
        <pc:sldMkLst>
          <pc:docMk/>
          <pc:sldMk cId="3173578213" sldId="271"/>
        </pc:sldMkLst>
        <pc:spChg chg="mod">
          <ac:chgData name="Bryan Low" userId="778a8f04-41d2-4b35-b4e1-c6762bfa1690" providerId="ADAL" clId="{E4644494-DE0F-4ECB-9997-EF38BCA1AFFD}" dt="2024-08-23T03:47:03.311" v="5479" actId="20577"/>
          <ac:spMkLst>
            <pc:docMk/>
            <pc:sldMk cId="3173578213" sldId="271"/>
            <ac:spMk id="3" creationId="{C6423FA8-38E0-144F-5CC6-F466ED23EC7B}"/>
          </ac:spMkLst>
        </pc:spChg>
      </pc:sldChg>
      <pc:sldChg chg="modSp mod">
        <pc:chgData name="Bryan Low" userId="778a8f04-41d2-4b35-b4e1-c6762bfa1690" providerId="ADAL" clId="{E4644494-DE0F-4ECB-9997-EF38BCA1AFFD}" dt="2024-08-23T05:23:58.917" v="5563" actId="20577"/>
        <pc:sldMkLst>
          <pc:docMk/>
          <pc:sldMk cId="4085501246" sldId="275"/>
        </pc:sldMkLst>
        <pc:spChg chg="mod">
          <ac:chgData name="Bryan Low" userId="778a8f04-41d2-4b35-b4e1-c6762bfa1690" providerId="ADAL" clId="{E4644494-DE0F-4ECB-9997-EF38BCA1AFFD}" dt="2024-08-23T05:23:58.917" v="5563" actId="20577"/>
          <ac:spMkLst>
            <pc:docMk/>
            <pc:sldMk cId="4085501246" sldId="275"/>
            <ac:spMk id="3" creationId="{F399AA92-9299-344B-A995-C43221696BB3}"/>
          </ac:spMkLst>
        </pc:spChg>
      </pc:sldChg>
      <pc:sldChg chg="addSp delSp modSp new mod">
        <pc:chgData name="Bryan Low" userId="778a8f04-41d2-4b35-b4e1-c6762bfa1690" providerId="ADAL" clId="{E4644494-DE0F-4ECB-9997-EF38BCA1AFFD}" dt="2024-08-23T02:22:43.124" v="1585" actId="13926"/>
        <pc:sldMkLst>
          <pc:docMk/>
          <pc:sldMk cId="3886304966" sldId="276"/>
        </pc:sldMkLst>
        <pc:spChg chg="del">
          <ac:chgData name="Bryan Low" userId="778a8f04-41d2-4b35-b4e1-c6762bfa1690" providerId="ADAL" clId="{E4644494-DE0F-4ECB-9997-EF38BCA1AFFD}" dt="2024-08-23T02:08:46.867" v="1060" actId="478"/>
          <ac:spMkLst>
            <pc:docMk/>
            <pc:sldMk cId="3886304966" sldId="276"/>
            <ac:spMk id="2" creationId="{F0FE3C23-1BCF-51EE-B4B2-B476AFF834C2}"/>
          </ac:spMkLst>
        </pc:spChg>
        <pc:spChg chg="del">
          <ac:chgData name="Bryan Low" userId="778a8f04-41d2-4b35-b4e1-c6762bfa1690" providerId="ADAL" clId="{E4644494-DE0F-4ECB-9997-EF38BCA1AFFD}" dt="2024-08-23T02:07:57.847" v="1048"/>
          <ac:spMkLst>
            <pc:docMk/>
            <pc:sldMk cId="3886304966" sldId="276"/>
            <ac:spMk id="3" creationId="{4F3E0D64-C328-70FD-7B33-8AEF3CE40716}"/>
          </ac:spMkLst>
        </pc:spChg>
        <pc:spChg chg="del">
          <ac:chgData name="Bryan Low" userId="778a8f04-41d2-4b35-b4e1-c6762bfa1690" providerId="ADAL" clId="{E4644494-DE0F-4ECB-9997-EF38BCA1AFFD}" dt="2024-08-23T02:08:48.854" v="1061" actId="478"/>
          <ac:spMkLst>
            <pc:docMk/>
            <pc:sldMk cId="3886304966" sldId="276"/>
            <ac:spMk id="4" creationId="{26C721BA-32B1-1917-D41B-9A795BC5B8F4}"/>
          </ac:spMkLst>
        </pc:spChg>
        <pc:spChg chg="add mod">
          <ac:chgData name="Bryan Low" userId="778a8f04-41d2-4b35-b4e1-c6762bfa1690" providerId="ADAL" clId="{E4644494-DE0F-4ECB-9997-EF38BCA1AFFD}" dt="2024-08-23T02:10:04.848" v="1253" actId="14100"/>
          <ac:spMkLst>
            <pc:docMk/>
            <pc:sldMk cId="3886304966" sldId="276"/>
            <ac:spMk id="9" creationId="{A7E5B3C6-97DD-9636-AFA7-F7D2DB6B7F4C}"/>
          </ac:spMkLst>
        </pc:spChg>
        <pc:spChg chg="add mod">
          <ac:chgData name="Bryan Low" userId="778a8f04-41d2-4b35-b4e1-c6762bfa1690" providerId="ADAL" clId="{E4644494-DE0F-4ECB-9997-EF38BCA1AFFD}" dt="2024-08-23T02:21:25.680" v="1391" actId="20577"/>
          <ac:spMkLst>
            <pc:docMk/>
            <pc:sldMk cId="3886304966" sldId="276"/>
            <ac:spMk id="10" creationId="{493DBC2F-C1F4-05CA-BC98-D24896BE1A62}"/>
          </ac:spMkLst>
        </pc:spChg>
        <pc:spChg chg="add mod">
          <ac:chgData name="Bryan Low" userId="778a8f04-41d2-4b35-b4e1-c6762bfa1690" providerId="ADAL" clId="{E4644494-DE0F-4ECB-9997-EF38BCA1AFFD}" dt="2024-08-23T02:22:43.124" v="1585" actId="13926"/>
          <ac:spMkLst>
            <pc:docMk/>
            <pc:sldMk cId="3886304966" sldId="276"/>
            <ac:spMk id="11" creationId="{EDD9C960-8DC6-599A-4DDA-CE17EF58B6F2}"/>
          </ac:spMkLst>
        </pc:spChg>
        <pc:spChg chg="add mod">
          <ac:chgData name="Bryan Low" userId="778a8f04-41d2-4b35-b4e1-c6762bfa1690" providerId="ADAL" clId="{E4644494-DE0F-4ECB-9997-EF38BCA1AFFD}" dt="2024-08-23T02:22:39.566" v="1584" actId="14100"/>
          <ac:spMkLst>
            <pc:docMk/>
            <pc:sldMk cId="3886304966" sldId="276"/>
            <ac:spMk id="12" creationId="{DB71CA49-842B-334D-06D8-EAFC05590D51}"/>
          </ac:spMkLst>
        </pc:spChg>
        <pc:picChg chg="add mod">
          <ac:chgData name="Bryan Low" userId="778a8f04-41d2-4b35-b4e1-c6762bfa1690" providerId="ADAL" clId="{E4644494-DE0F-4ECB-9997-EF38BCA1AFFD}" dt="2024-08-23T02:08:31.881" v="1056" actId="14100"/>
          <ac:picMkLst>
            <pc:docMk/>
            <pc:sldMk cId="3886304966" sldId="276"/>
            <ac:picMk id="5" creationId="{AA912C36-A930-C5E3-1AA2-30CAD8491922}"/>
          </ac:picMkLst>
        </pc:picChg>
        <pc:picChg chg="add mod">
          <ac:chgData name="Bryan Low" userId="778a8f04-41d2-4b35-b4e1-c6762bfa1690" providerId="ADAL" clId="{E4644494-DE0F-4ECB-9997-EF38BCA1AFFD}" dt="2024-08-23T02:08:33.642" v="1057" actId="1076"/>
          <ac:picMkLst>
            <pc:docMk/>
            <pc:sldMk cId="3886304966" sldId="276"/>
            <ac:picMk id="6" creationId="{5E4B1B59-2CE2-710B-89D8-33548305EDDE}"/>
          </ac:picMkLst>
        </pc:picChg>
        <pc:picChg chg="add mod">
          <ac:chgData name="Bryan Low" userId="778a8f04-41d2-4b35-b4e1-c6762bfa1690" providerId="ADAL" clId="{E4644494-DE0F-4ECB-9997-EF38BCA1AFFD}" dt="2024-08-23T02:08:35.729" v="1058" actId="1076"/>
          <ac:picMkLst>
            <pc:docMk/>
            <pc:sldMk cId="3886304966" sldId="276"/>
            <ac:picMk id="7" creationId="{4026757C-AAC6-6BA1-EEC8-B5628102F094}"/>
          </ac:picMkLst>
        </pc:picChg>
        <pc:picChg chg="add mod">
          <ac:chgData name="Bryan Low" userId="778a8f04-41d2-4b35-b4e1-c6762bfa1690" providerId="ADAL" clId="{E4644494-DE0F-4ECB-9997-EF38BCA1AFFD}" dt="2024-08-23T02:08:38.592" v="1059" actId="1076"/>
          <ac:picMkLst>
            <pc:docMk/>
            <pc:sldMk cId="3886304966" sldId="276"/>
            <ac:picMk id="8" creationId="{593D729F-B11E-AA82-A92C-B6E6011754FA}"/>
          </ac:picMkLst>
        </pc:picChg>
      </pc:sldChg>
    </pc:docChg>
  </pc:docChgLst>
  <pc:docChgLst>
    <pc:chgData name="Bryan Low" userId="778a8f04-41d2-4b35-b4e1-c6762bfa1690" providerId="ADAL" clId="{356AE7FB-DB12-483E-A85C-4BCD4ED8D737}"/>
    <pc:docChg chg="custSel modSld">
      <pc:chgData name="Bryan Low" userId="778a8f04-41d2-4b35-b4e1-c6762bfa1690" providerId="ADAL" clId="{356AE7FB-DB12-483E-A85C-4BCD4ED8D737}" dt="2024-06-21T02:36:40.371" v="1309" actId="20577"/>
      <pc:docMkLst>
        <pc:docMk/>
      </pc:docMkLst>
      <pc:sldChg chg="modSp mod">
        <pc:chgData name="Bryan Low" userId="778a8f04-41d2-4b35-b4e1-c6762bfa1690" providerId="ADAL" clId="{356AE7FB-DB12-483E-A85C-4BCD4ED8D737}" dt="2024-06-14T00:36:03.440" v="13" actId="313"/>
        <pc:sldMkLst>
          <pc:docMk/>
          <pc:sldMk cId="218106142" sldId="257"/>
        </pc:sldMkLst>
        <pc:spChg chg="mod">
          <ac:chgData name="Bryan Low" userId="778a8f04-41d2-4b35-b4e1-c6762bfa1690" providerId="ADAL" clId="{356AE7FB-DB12-483E-A85C-4BCD4ED8D737}" dt="2024-06-14T00:36:03.440" v="13" actId="313"/>
          <ac:spMkLst>
            <pc:docMk/>
            <pc:sldMk cId="218106142" sldId="257"/>
            <ac:spMk id="3" creationId="{7BA281A3-3868-CBD7-F6DE-6F3DB2A87037}"/>
          </ac:spMkLst>
        </pc:spChg>
      </pc:sldChg>
      <pc:sldChg chg="modSp">
        <pc:chgData name="Bryan Low" userId="778a8f04-41d2-4b35-b4e1-c6762bfa1690" providerId="ADAL" clId="{356AE7FB-DB12-483E-A85C-4BCD4ED8D737}" dt="2024-06-14T00:36:12.318" v="14" actId="13926"/>
        <pc:sldMkLst>
          <pc:docMk/>
          <pc:sldMk cId="639933234" sldId="258"/>
        </pc:sldMkLst>
        <pc:graphicFrameChg chg="mod">
          <ac:chgData name="Bryan Low" userId="778a8f04-41d2-4b35-b4e1-c6762bfa1690" providerId="ADAL" clId="{356AE7FB-DB12-483E-A85C-4BCD4ED8D737}" dt="2024-06-14T00:36:12.318" v="14"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356AE7FB-DB12-483E-A85C-4BCD4ED8D737}" dt="2024-06-14T00:54:01.488" v="662" actId="313"/>
        <pc:sldMkLst>
          <pc:docMk/>
          <pc:sldMk cId="2842853986" sldId="259"/>
        </pc:sldMkLst>
        <pc:spChg chg="mod">
          <ac:chgData name="Bryan Low" userId="778a8f04-41d2-4b35-b4e1-c6762bfa1690" providerId="ADAL" clId="{356AE7FB-DB12-483E-A85C-4BCD4ED8D737}" dt="2024-06-14T00:54:01.488" v="662" actId="313"/>
          <ac:spMkLst>
            <pc:docMk/>
            <pc:sldMk cId="2842853986" sldId="259"/>
            <ac:spMk id="3" creationId="{3BF893D8-6066-8FD7-16CA-55DC8ABAC7D3}"/>
          </ac:spMkLst>
        </pc:spChg>
      </pc:sldChg>
      <pc:sldChg chg="modSp mod">
        <pc:chgData name="Bryan Low" userId="778a8f04-41d2-4b35-b4e1-c6762bfa1690" providerId="ADAL" clId="{356AE7FB-DB12-483E-A85C-4BCD4ED8D737}" dt="2024-06-14T01:13:02.802" v="1063" actId="20577"/>
        <pc:sldMkLst>
          <pc:docMk/>
          <pc:sldMk cId="540888462" sldId="260"/>
        </pc:sldMkLst>
        <pc:spChg chg="mod">
          <ac:chgData name="Bryan Low" userId="778a8f04-41d2-4b35-b4e1-c6762bfa1690" providerId="ADAL" clId="{356AE7FB-DB12-483E-A85C-4BCD4ED8D737}" dt="2024-06-14T01:13:02.802" v="1063" actId="20577"/>
          <ac:spMkLst>
            <pc:docMk/>
            <pc:sldMk cId="540888462" sldId="260"/>
            <ac:spMk id="3" creationId="{BF680D19-CB0A-FC24-40C9-894F10A0A30E}"/>
          </ac:spMkLst>
        </pc:spChg>
      </pc:sldChg>
      <pc:sldChg chg="modSp mod">
        <pc:chgData name="Bryan Low" userId="778a8f04-41d2-4b35-b4e1-c6762bfa1690" providerId="ADAL" clId="{356AE7FB-DB12-483E-A85C-4BCD4ED8D737}" dt="2024-06-14T00:51:34.331" v="610" actId="20577"/>
        <pc:sldMkLst>
          <pc:docMk/>
          <pc:sldMk cId="2481764250" sldId="261"/>
        </pc:sldMkLst>
        <pc:spChg chg="mod">
          <ac:chgData name="Bryan Low" userId="778a8f04-41d2-4b35-b4e1-c6762bfa1690" providerId="ADAL" clId="{356AE7FB-DB12-483E-A85C-4BCD4ED8D737}" dt="2024-06-14T00:51:34.331" v="610" actId="20577"/>
          <ac:spMkLst>
            <pc:docMk/>
            <pc:sldMk cId="2481764250" sldId="261"/>
            <ac:spMk id="3" creationId="{F94A1A58-A59F-CB2F-16FD-2A4B6846A240}"/>
          </ac:spMkLst>
        </pc:spChg>
      </pc:sldChg>
      <pc:sldChg chg="modSp mod">
        <pc:chgData name="Bryan Low" userId="778a8f04-41d2-4b35-b4e1-c6762bfa1690" providerId="ADAL" clId="{356AE7FB-DB12-483E-A85C-4BCD4ED8D737}" dt="2024-06-14T00:54:44.502" v="668" actId="313"/>
        <pc:sldMkLst>
          <pc:docMk/>
          <pc:sldMk cId="891556713" sldId="262"/>
        </pc:sldMkLst>
        <pc:spChg chg="mod">
          <ac:chgData name="Bryan Low" userId="778a8f04-41d2-4b35-b4e1-c6762bfa1690" providerId="ADAL" clId="{356AE7FB-DB12-483E-A85C-4BCD4ED8D737}" dt="2024-06-14T00:54:35.750" v="664" actId="20577"/>
          <ac:spMkLst>
            <pc:docMk/>
            <pc:sldMk cId="891556713" sldId="262"/>
            <ac:spMk id="2" creationId="{7880D6C0-FB85-267F-552E-AF47B67D2400}"/>
          </ac:spMkLst>
        </pc:spChg>
        <pc:spChg chg="mod">
          <ac:chgData name="Bryan Low" userId="778a8f04-41d2-4b35-b4e1-c6762bfa1690" providerId="ADAL" clId="{356AE7FB-DB12-483E-A85C-4BCD4ED8D737}" dt="2024-06-14T00:54:44.502" v="668" actId="313"/>
          <ac:spMkLst>
            <pc:docMk/>
            <pc:sldMk cId="891556713" sldId="262"/>
            <ac:spMk id="3" creationId="{E9B67D65-04A9-0B4A-E0B4-0F58FB4F9F2D}"/>
          </ac:spMkLst>
        </pc:spChg>
      </pc:sldChg>
      <pc:sldChg chg="modSp mod">
        <pc:chgData name="Bryan Low" userId="778a8f04-41d2-4b35-b4e1-c6762bfa1690" providerId="ADAL" clId="{356AE7FB-DB12-483E-A85C-4BCD4ED8D737}" dt="2024-06-21T02:33:57.762" v="1197" actId="20577"/>
        <pc:sldMkLst>
          <pc:docMk/>
          <pc:sldMk cId="1752977966" sldId="263"/>
        </pc:sldMkLst>
        <pc:spChg chg="mod">
          <ac:chgData name="Bryan Low" userId="778a8f04-41d2-4b35-b4e1-c6762bfa1690" providerId="ADAL" clId="{356AE7FB-DB12-483E-A85C-4BCD4ED8D737}" dt="2024-06-21T02:33:57.762" v="1197" actId="20577"/>
          <ac:spMkLst>
            <pc:docMk/>
            <pc:sldMk cId="1752977966" sldId="263"/>
            <ac:spMk id="3" creationId="{FFE14F71-9BBC-A486-EE33-C307026E8A17}"/>
          </ac:spMkLst>
        </pc:spChg>
      </pc:sldChg>
      <pc:sldChg chg="modSp mod">
        <pc:chgData name="Bryan Low" userId="778a8f04-41d2-4b35-b4e1-c6762bfa1690" providerId="ADAL" clId="{356AE7FB-DB12-483E-A85C-4BCD4ED8D737}" dt="2024-06-21T02:36:40.371" v="1309" actId="20577"/>
        <pc:sldMkLst>
          <pc:docMk/>
          <pc:sldMk cId="3059146892" sldId="264"/>
        </pc:sldMkLst>
        <pc:spChg chg="mod">
          <ac:chgData name="Bryan Low" userId="778a8f04-41d2-4b35-b4e1-c6762bfa1690" providerId="ADAL" clId="{356AE7FB-DB12-483E-A85C-4BCD4ED8D737}" dt="2024-06-21T02:36:40.371" v="1309" actId="20577"/>
          <ac:spMkLst>
            <pc:docMk/>
            <pc:sldMk cId="3059146892" sldId="264"/>
            <ac:spMk id="3" creationId="{F1A0699C-0E64-076B-6692-FE0E7BCF3F24}"/>
          </ac:spMkLst>
        </pc:spChg>
      </pc:sldChg>
      <pc:sldChg chg="modSp mod">
        <pc:chgData name="Bryan Low" userId="778a8f04-41d2-4b35-b4e1-c6762bfa1690" providerId="ADAL" clId="{356AE7FB-DB12-483E-A85C-4BCD4ED8D737}" dt="2024-06-14T00:40:13.663" v="370" actId="313"/>
        <pc:sldMkLst>
          <pc:docMk/>
          <pc:sldMk cId="3169630231" sldId="266"/>
        </pc:sldMkLst>
        <pc:spChg chg="mod">
          <ac:chgData name="Bryan Low" userId="778a8f04-41d2-4b35-b4e1-c6762bfa1690" providerId="ADAL" clId="{356AE7FB-DB12-483E-A85C-4BCD4ED8D737}" dt="2024-06-14T00:40:13.663" v="370" actId="313"/>
          <ac:spMkLst>
            <pc:docMk/>
            <pc:sldMk cId="3169630231" sldId="266"/>
            <ac:spMk id="3" creationId="{029A0233-2F0C-456A-A602-2C24D20901C7}"/>
          </ac:spMkLst>
        </pc:spChg>
        <pc:picChg chg="mod">
          <ac:chgData name="Bryan Low" userId="778a8f04-41d2-4b35-b4e1-c6762bfa1690" providerId="ADAL" clId="{356AE7FB-DB12-483E-A85C-4BCD4ED8D737}" dt="2024-06-14T00:38:47.635" v="238" actId="1076"/>
          <ac:picMkLst>
            <pc:docMk/>
            <pc:sldMk cId="3169630231" sldId="266"/>
            <ac:picMk id="6" creationId="{2DCC26D5-4871-8D80-4FF4-6C01C447E224}"/>
          </ac:picMkLst>
        </pc:picChg>
        <pc:picChg chg="mod">
          <ac:chgData name="Bryan Low" userId="778a8f04-41d2-4b35-b4e1-c6762bfa1690" providerId="ADAL" clId="{356AE7FB-DB12-483E-A85C-4BCD4ED8D737}" dt="2024-06-14T00:38:49.177" v="239" actId="1076"/>
          <ac:picMkLst>
            <pc:docMk/>
            <pc:sldMk cId="3169630231" sldId="266"/>
            <ac:picMk id="8" creationId="{A747BCB8-FF65-A672-6839-BE5EF619B677}"/>
          </ac:picMkLst>
        </pc:picChg>
        <pc:picChg chg="mod">
          <ac:chgData name="Bryan Low" userId="778a8f04-41d2-4b35-b4e1-c6762bfa1690" providerId="ADAL" clId="{356AE7FB-DB12-483E-A85C-4BCD4ED8D737}" dt="2024-06-14T00:38:45.760" v="237" actId="1076"/>
          <ac:picMkLst>
            <pc:docMk/>
            <pc:sldMk cId="3169630231" sldId="266"/>
            <ac:picMk id="10" creationId="{8CEDE3FD-7F46-5BCA-685A-7869359929ED}"/>
          </ac:picMkLst>
        </pc:picChg>
        <pc:picChg chg="mod">
          <ac:chgData name="Bryan Low" userId="778a8f04-41d2-4b35-b4e1-c6762bfa1690" providerId="ADAL" clId="{356AE7FB-DB12-483E-A85C-4BCD4ED8D737}" dt="2024-06-14T00:38:44.124" v="236" actId="1076"/>
          <ac:picMkLst>
            <pc:docMk/>
            <pc:sldMk cId="3169630231" sldId="266"/>
            <ac:picMk id="12" creationId="{D0F91C88-2FAD-3BBC-4B60-5F0D56D5BB19}"/>
          </ac:picMkLst>
        </pc:picChg>
      </pc:sldChg>
      <pc:sldChg chg="modSp mod">
        <pc:chgData name="Bryan Low" userId="778a8f04-41d2-4b35-b4e1-c6762bfa1690" providerId="ADAL" clId="{356AE7FB-DB12-483E-A85C-4BCD4ED8D737}" dt="2024-06-14T00:44:24.862" v="525" actId="13926"/>
        <pc:sldMkLst>
          <pc:docMk/>
          <pc:sldMk cId="2088892678" sldId="267"/>
        </pc:sldMkLst>
        <pc:spChg chg="mod">
          <ac:chgData name="Bryan Low" userId="778a8f04-41d2-4b35-b4e1-c6762bfa1690" providerId="ADAL" clId="{356AE7FB-DB12-483E-A85C-4BCD4ED8D737}" dt="2024-06-14T00:44:24.862" v="525" actId="13926"/>
          <ac:spMkLst>
            <pc:docMk/>
            <pc:sldMk cId="2088892678" sldId="267"/>
            <ac:spMk id="3" creationId="{BD8A582C-E020-BAA1-DB32-BCA7F5C3BF8F}"/>
          </ac:spMkLst>
        </pc:spChg>
      </pc:sldChg>
      <pc:sldChg chg="modSp mod">
        <pc:chgData name="Bryan Low" userId="778a8f04-41d2-4b35-b4e1-c6762bfa1690" providerId="ADAL" clId="{356AE7FB-DB12-483E-A85C-4BCD4ED8D737}" dt="2024-06-14T00:44:11.172" v="524" actId="13926"/>
        <pc:sldMkLst>
          <pc:docMk/>
          <pc:sldMk cId="2425074317" sldId="268"/>
        </pc:sldMkLst>
        <pc:spChg chg="mod">
          <ac:chgData name="Bryan Low" userId="778a8f04-41d2-4b35-b4e1-c6762bfa1690" providerId="ADAL" clId="{356AE7FB-DB12-483E-A85C-4BCD4ED8D737}" dt="2024-06-14T00:44:11.172" v="524" actId="13926"/>
          <ac:spMkLst>
            <pc:docMk/>
            <pc:sldMk cId="2425074317" sldId="268"/>
            <ac:spMk id="3" creationId="{A5AC656B-878E-AE64-4CFA-15E1AA73E0EF}"/>
          </ac:spMkLst>
        </pc:spChg>
      </pc:sldChg>
      <pc:sldChg chg="modSp mod">
        <pc:chgData name="Bryan Low" userId="778a8f04-41d2-4b35-b4e1-c6762bfa1690" providerId="ADAL" clId="{356AE7FB-DB12-483E-A85C-4BCD4ED8D737}" dt="2024-06-21T02:20:55.785" v="1094" actId="20577"/>
        <pc:sldMkLst>
          <pc:docMk/>
          <pc:sldMk cId="3392896330" sldId="269"/>
        </pc:sldMkLst>
        <pc:spChg chg="mod">
          <ac:chgData name="Bryan Low" userId="778a8f04-41d2-4b35-b4e1-c6762bfa1690" providerId="ADAL" clId="{356AE7FB-DB12-483E-A85C-4BCD4ED8D737}" dt="2024-06-21T02:20:55.785" v="1094" actId="20577"/>
          <ac:spMkLst>
            <pc:docMk/>
            <pc:sldMk cId="3392896330" sldId="269"/>
            <ac:spMk id="3" creationId="{08781A74-3D3B-9717-E574-FF497C32A26C}"/>
          </ac:spMkLst>
        </pc:spChg>
      </pc:sldChg>
      <pc:sldChg chg="modSp mod">
        <pc:chgData name="Bryan Low" userId="778a8f04-41d2-4b35-b4e1-c6762bfa1690" providerId="ADAL" clId="{356AE7FB-DB12-483E-A85C-4BCD4ED8D737}" dt="2024-06-14T00:52:44.099" v="634" actId="20577"/>
        <pc:sldMkLst>
          <pc:docMk/>
          <pc:sldMk cId="844930266" sldId="270"/>
        </pc:sldMkLst>
        <pc:spChg chg="mod">
          <ac:chgData name="Bryan Low" userId="778a8f04-41d2-4b35-b4e1-c6762bfa1690" providerId="ADAL" clId="{356AE7FB-DB12-483E-A85C-4BCD4ED8D737}" dt="2024-06-14T00:52:44.099" v="634" actId="20577"/>
          <ac:spMkLst>
            <pc:docMk/>
            <pc:sldMk cId="844930266" sldId="270"/>
            <ac:spMk id="3" creationId="{DAB9F5D5-E234-8DC9-A6B9-7BA40ED3A5D0}"/>
          </ac:spMkLst>
        </pc:spChg>
      </pc:sldChg>
      <pc:sldChg chg="modSp mod">
        <pc:chgData name="Bryan Low" userId="778a8f04-41d2-4b35-b4e1-c6762bfa1690" providerId="ADAL" clId="{356AE7FB-DB12-483E-A85C-4BCD4ED8D737}" dt="2024-06-14T00:57:20.047" v="729" actId="20577"/>
        <pc:sldMkLst>
          <pc:docMk/>
          <pc:sldMk cId="3173578213" sldId="271"/>
        </pc:sldMkLst>
        <pc:spChg chg="mod">
          <ac:chgData name="Bryan Low" userId="778a8f04-41d2-4b35-b4e1-c6762bfa1690" providerId="ADAL" clId="{356AE7FB-DB12-483E-A85C-4BCD4ED8D737}" dt="2024-06-14T00:55:03.704" v="670" actId="20577"/>
          <ac:spMkLst>
            <pc:docMk/>
            <pc:sldMk cId="3173578213" sldId="271"/>
            <ac:spMk id="2" creationId="{EA269AA1-A4A8-C11C-80F9-A0885C1291FE}"/>
          </ac:spMkLst>
        </pc:spChg>
        <pc:spChg chg="mod">
          <ac:chgData name="Bryan Low" userId="778a8f04-41d2-4b35-b4e1-c6762bfa1690" providerId="ADAL" clId="{356AE7FB-DB12-483E-A85C-4BCD4ED8D737}" dt="2024-06-14T00:57:20.047" v="729" actId="20577"/>
          <ac:spMkLst>
            <pc:docMk/>
            <pc:sldMk cId="3173578213" sldId="271"/>
            <ac:spMk id="3" creationId="{C6423FA8-38E0-144F-5CC6-F466ED23EC7B}"/>
          </ac:spMkLst>
        </pc:spChg>
      </pc:sldChg>
      <pc:sldChg chg="modSp mod">
        <pc:chgData name="Bryan Low" userId="778a8f04-41d2-4b35-b4e1-c6762bfa1690" providerId="ADAL" clId="{356AE7FB-DB12-483E-A85C-4BCD4ED8D737}" dt="2024-06-14T01:00:55.162" v="743" actId="5793"/>
        <pc:sldMkLst>
          <pc:docMk/>
          <pc:sldMk cId="1633495345" sldId="272"/>
        </pc:sldMkLst>
        <pc:spChg chg="mod">
          <ac:chgData name="Bryan Low" userId="778a8f04-41d2-4b35-b4e1-c6762bfa1690" providerId="ADAL" clId="{356AE7FB-DB12-483E-A85C-4BCD4ED8D737}" dt="2024-06-14T01:00:55.162" v="743" actId="5793"/>
          <ac:spMkLst>
            <pc:docMk/>
            <pc:sldMk cId="1633495345" sldId="272"/>
            <ac:spMk id="3" creationId="{409AA12C-CCBD-532E-CA42-13FD3E9C5DAC}"/>
          </ac:spMkLst>
        </pc:spChg>
      </pc:sldChg>
      <pc:sldChg chg="modSp mod">
        <pc:chgData name="Bryan Low" userId="778a8f04-41d2-4b35-b4e1-c6762bfa1690" providerId="ADAL" clId="{356AE7FB-DB12-483E-A85C-4BCD4ED8D737}" dt="2024-06-14T01:09:32.741" v="1012" actId="313"/>
        <pc:sldMkLst>
          <pc:docMk/>
          <pc:sldMk cId="3326545210" sldId="274"/>
        </pc:sldMkLst>
        <pc:spChg chg="mod">
          <ac:chgData name="Bryan Low" userId="778a8f04-41d2-4b35-b4e1-c6762bfa1690" providerId="ADAL" clId="{356AE7FB-DB12-483E-A85C-4BCD4ED8D737}" dt="2024-06-14T01:09:32.741" v="1012" actId="313"/>
          <ac:spMkLst>
            <pc:docMk/>
            <pc:sldMk cId="3326545210" sldId="274"/>
            <ac:spMk id="3" creationId="{2DAFE8BF-2B10-184D-A6A2-23CC6B439CD2}"/>
          </ac:spMkLst>
        </pc:spChg>
      </pc:sldChg>
      <pc:sldChg chg="modSp mod">
        <pc:chgData name="Bryan Low" userId="778a8f04-41d2-4b35-b4e1-c6762bfa1690" providerId="ADAL" clId="{356AE7FB-DB12-483E-A85C-4BCD4ED8D737}" dt="2024-06-14T01:10:09.797" v="1043" actId="20577"/>
        <pc:sldMkLst>
          <pc:docMk/>
          <pc:sldMk cId="4085501246" sldId="275"/>
        </pc:sldMkLst>
        <pc:spChg chg="mod">
          <ac:chgData name="Bryan Low" userId="778a8f04-41d2-4b35-b4e1-c6762bfa1690" providerId="ADAL" clId="{356AE7FB-DB12-483E-A85C-4BCD4ED8D737}" dt="2024-06-14T01:10:09.797" v="1043" actId="20577"/>
          <ac:spMkLst>
            <pc:docMk/>
            <pc:sldMk cId="4085501246" sldId="275"/>
            <ac:spMk id="3" creationId="{F399AA92-9299-344B-A995-C43221696BB3}"/>
          </ac:spMkLst>
        </pc:spChg>
      </pc:sldChg>
    </pc:docChg>
  </pc:docChgLst>
  <pc:docChgLst>
    <pc:chgData name="Bryan Low" userId="778a8f04-41d2-4b35-b4e1-c6762bfa1690" providerId="ADAL" clId="{4DF6F2DE-A029-4F1A-B5DC-CE2ED18C2FFA}"/>
    <pc:docChg chg="custSel modSld">
      <pc:chgData name="Bryan Low" userId="778a8f04-41d2-4b35-b4e1-c6762bfa1690" providerId="ADAL" clId="{4DF6F2DE-A029-4F1A-B5DC-CE2ED18C2FFA}" dt="2024-12-13T09:19:53.227" v="2688" actId="20577"/>
      <pc:docMkLst>
        <pc:docMk/>
      </pc:docMkLst>
      <pc:sldChg chg="modSp mod">
        <pc:chgData name="Bryan Low" userId="778a8f04-41d2-4b35-b4e1-c6762bfa1690" providerId="ADAL" clId="{4DF6F2DE-A029-4F1A-B5DC-CE2ED18C2FFA}" dt="2024-12-13T08:55:56.852" v="66" actId="20577"/>
        <pc:sldMkLst>
          <pc:docMk/>
          <pc:sldMk cId="891556713" sldId="262"/>
        </pc:sldMkLst>
        <pc:spChg chg="mod">
          <ac:chgData name="Bryan Low" userId="778a8f04-41d2-4b35-b4e1-c6762bfa1690" providerId="ADAL" clId="{4DF6F2DE-A029-4F1A-B5DC-CE2ED18C2FFA}" dt="2024-12-13T08:55:56.852" v="66" actId="20577"/>
          <ac:spMkLst>
            <pc:docMk/>
            <pc:sldMk cId="891556713" sldId="262"/>
            <ac:spMk id="3" creationId="{E9B67D65-04A9-0B4A-E0B4-0F58FB4F9F2D}"/>
          </ac:spMkLst>
        </pc:spChg>
      </pc:sldChg>
      <pc:sldChg chg="modSp mod">
        <pc:chgData name="Bryan Low" userId="778a8f04-41d2-4b35-b4e1-c6762bfa1690" providerId="ADAL" clId="{4DF6F2DE-A029-4F1A-B5DC-CE2ED18C2FFA}" dt="2024-12-13T09:19:53.227" v="2688" actId="20577"/>
        <pc:sldMkLst>
          <pc:docMk/>
          <pc:sldMk cId="1752977966" sldId="263"/>
        </pc:sldMkLst>
        <pc:spChg chg="mod">
          <ac:chgData name="Bryan Low" userId="778a8f04-41d2-4b35-b4e1-c6762bfa1690" providerId="ADAL" clId="{4DF6F2DE-A029-4F1A-B5DC-CE2ED18C2FFA}" dt="2024-12-13T09:19:53.227" v="2688" actId="20577"/>
          <ac:spMkLst>
            <pc:docMk/>
            <pc:sldMk cId="1752977966" sldId="263"/>
            <ac:spMk id="3" creationId="{FFE14F71-9BBC-A486-EE33-C307026E8A17}"/>
          </ac:spMkLst>
        </pc:spChg>
      </pc:sldChg>
      <pc:sldChg chg="modSp mod">
        <pc:chgData name="Bryan Low" userId="778a8f04-41d2-4b35-b4e1-c6762bfa1690" providerId="ADAL" clId="{4DF6F2DE-A029-4F1A-B5DC-CE2ED18C2FFA}" dt="2024-12-13T09:00:04.214" v="550" actId="20577"/>
        <pc:sldMkLst>
          <pc:docMk/>
          <pc:sldMk cId="3173578213" sldId="271"/>
        </pc:sldMkLst>
        <pc:spChg chg="mod">
          <ac:chgData name="Bryan Low" userId="778a8f04-41d2-4b35-b4e1-c6762bfa1690" providerId="ADAL" clId="{4DF6F2DE-A029-4F1A-B5DC-CE2ED18C2FFA}" dt="2024-12-13T09:00:04.214" v="550" actId="20577"/>
          <ac:spMkLst>
            <pc:docMk/>
            <pc:sldMk cId="3173578213" sldId="271"/>
            <ac:spMk id="3" creationId="{C6423FA8-38E0-144F-5CC6-F466ED23EC7B}"/>
          </ac:spMkLst>
        </pc:spChg>
      </pc:sldChg>
      <pc:sldChg chg="modSp mod">
        <pc:chgData name="Bryan Low" userId="778a8f04-41d2-4b35-b4e1-c6762bfa1690" providerId="ADAL" clId="{4DF6F2DE-A029-4F1A-B5DC-CE2ED18C2FFA}" dt="2024-12-13T09:11:30.157" v="2250" actId="20577"/>
        <pc:sldMkLst>
          <pc:docMk/>
          <pc:sldMk cId="4085501246" sldId="275"/>
        </pc:sldMkLst>
        <pc:spChg chg="mod">
          <ac:chgData name="Bryan Low" userId="778a8f04-41d2-4b35-b4e1-c6762bfa1690" providerId="ADAL" clId="{4DF6F2DE-A029-4F1A-B5DC-CE2ED18C2FFA}" dt="2024-12-13T09:11:30.157" v="2250" actId="20577"/>
          <ac:spMkLst>
            <pc:docMk/>
            <pc:sldMk cId="4085501246" sldId="275"/>
            <ac:spMk id="3" creationId="{F399AA92-9299-344B-A995-C43221696BB3}"/>
          </ac:spMkLst>
        </pc:spChg>
      </pc:sldChg>
    </pc:docChg>
  </pc:docChgLst>
  <pc:docChgLst>
    <pc:chgData name="Bryan Low" userId="778a8f04-41d2-4b35-b4e1-c6762bfa1690" providerId="ADAL" clId="{AE7494C7-713A-42EB-8383-2EDDB7CC49CE}"/>
    <pc:docChg chg="custSel addSld modSld">
      <pc:chgData name="Bryan Low" userId="778a8f04-41d2-4b35-b4e1-c6762bfa1690" providerId="ADAL" clId="{AE7494C7-713A-42EB-8383-2EDDB7CC49CE}" dt="2024-04-09T01:53:51.222" v="7062" actId="5793"/>
      <pc:docMkLst>
        <pc:docMk/>
      </pc:docMkLst>
      <pc:sldChg chg="addSp modSp mod modMedia setBg">
        <pc:chgData name="Bryan Low" userId="778a8f04-41d2-4b35-b4e1-c6762bfa1690" providerId="ADAL" clId="{AE7494C7-713A-42EB-8383-2EDDB7CC49CE}" dt="2024-04-09T00:16:58.351" v="2"/>
        <pc:sldMkLst>
          <pc:docMk/>
          <pc:sldMk cId="3498614055" sldId="256"/>
        </pc:sldMkLst>
        <pc:spChg chg="mod">
          <ac:chgData name="Bryan Low" userId="778a8f04-41d2-4b35-b4e1-c6762bfa1690" providerId="ADAL" clId="{AE7494C7-713A-42EB-8383-2EDDB7CC49CE}" dt="2024-04-09T00:16:57.590" v="0" actId="26606"/>
          <ac:spMkLst>
            <pc:docMk/>
            <pc:sldMk cId="3498614055" sldId="256"/>
            <ac:spMk id="2" creationId="{7269BF04-7C98-1254-3BF2-51FBECA89311}"/>
          </ac:spMkLst>
        </pc:spChg>
        <pc:spChg chg="mod">
          <ac:chgData name="Bryan Low" userId="778a8f04-41d2-4b35-b4e1-c6762bfa1690" providerId="ADAL" clId="{AE7494C7-713A-42EB-8383-2EDDB7CC49CE}" dt="2024-04-09T00:16:57.590" v="0" actId="26606"/>
          <ac:spMkLst>
            <pc:docMk/>
            <pc:sldMk cId="3498614055" sldId="256"/>
            <ac:spMk id="3" creationId="{6A3C1ED2-E292-56AD-DBBC-A6EA9DD299D9}"/>
          </ac:spMkLst>
        </pc:spChg>
        <pc:spChg chg="add">
          <ac:chgData name="Bryan Low" userId="778a8f04-41d2-4b35-b4e1-c6762bfa1690" providerId="ADAL" clId="{AE7494C7-713A-42EB-8383-2EDDB7CC49CE}" dt="2024-04-09T00:16:57.590" v="0" actId="26606"/>
          <ac:spMkLst>
            <pc:docMk/>
            <pc:sldMk cId="3498614055" sldId="256"/>
            <ac:spMk id="9" creationId="{C1DD1A8A-57D5-4A81-AD04-532B043C5611}"/>
          </ac:spMkLst>
        </pc:spChg>
        <pc:spChg chg="add">
          <ac:chgData name="Bryan Low" userId="778a8f04-41d2-4b35-b4e1-c6762bfa1690" providerId="ADAL" clId="{AE7494C7-713A-42EB-8383-2EDDB7CC49CE}" dt="2024-04-09T00:16:57.590" v="0" actId="26606"/>
          <ac:spMkLst>
            <pc:docMk/>
            <pc:sldMk cId="3498614055" sldId="256"/>
            <ac:spMk id="11" creationId="{007891EC-4501-44ED-A8C8-B11B6DB767AB}"/>
          </ac:spMkLst>
        </pc:spChg>
        <pc:picChg chg="add mod">
          <ac:chgData name="Bryan Low" userId="778a8f04-41d2-4b35-b4e1-c6762bfa1690" providerId="ADAL" clId="{AE7494C7-713A-42EB-8383-2EDDB7CC49CE}" dt="2024-04-09T00:16:58.351" v="2"/>
          <ac:picMkLst>
            <pc:docMk/>
            <pc:sldMk cId="3498614055" sldId="256"/>
            <ac:picMk id="5" creationId="{E3B2D63A-5AAB-5780-0E6F-904616390A36}"/>
          </ac:picMkLst>
        </pc:picChg>
      </pc:sldChg>
      <pc:sldChg chg="addSp delSp modSp mod setBg">
        <pc:chgData name="Bryan Low" userId="778a8f04-41d2-4b35-b4e1-c6762bfa1690" providerId="ADAL" clId="{AE7494C7-713A-42EB-8383-2EDDB7CC49CE}" dt="2024-04-09T00:22:03.204" v="547" actId="26606"/>
        <pc:sldMkLst>
          <pc:docMk/>
          <pc:sldMk cId="218106142" sldId="257"/>
        </pc:sldMkLst>
        <pc:spChg chg="mod">
          <ac:chgData name="Bryan Low" userId="778a8f04-41d2-4b35-b4e1-c6762bfa1690" providerId="ADAL" clId="{AE7494C7-713A-42EB-8383-2EDDB7CC49CE}" dt="2024-04-09T00:22:03.204" v="547" actId="26606"/>
          <ac:spMkLst>
            <pc:docMk/>
            <pc:sldMk cId="218106142" sldId="257"/>
            <ac:spMk id="2" creationId="{35557BF3-D933-C76B-D26E-52AF61A28456}"/>
          </ac:spMkLst>
        </pc:spChg>
        <pc:spChg chg="mod">
          <ac:chgData name="Bryan Low" userId="778a8f04-41d2-4b35-b4e1-c6762bfa1690" providerId="ADAL" clId="{AE7494C7-713A-42EB-8383-2EDDB7CC49CE}" dt="2024-04-09T00:22:03.204" v="547" actId="26606"/>
          <ac:spMkLst>
            <pc:docMk/>
            <pc:sldMk cId="218106142" sldId="257"/>
            <ac:spMk id="3" creationId="{7BA281A3-3868-CBD7-F6DE-6F3DB2A87037}"/>
          </ac:spMkLst>
        </pc:spChg>
        <pc:spChg chg="del mod">
          <ac:chgData name="Bryan Low" userId="778a8f04-41d2-4b35-b4e1-c6762bfa1690" providerId="ADAL" clId="{AE7494C7-713A-42EB-8383-2EDDB7CC49CE}" dt="2024-04-09T00:21:55.166" v="546" actId="478"/>
          <ac:spMkLst>
            <pc:docMk/>
            <pc:sldMk cId="218106142" sldId="257"/>
            <ac:spMk id="4" creationId="{A191D81F-3211-F569-1328-B66D466F908A}"/>
          </ac:spMkLst>
        </pc:spChg>
        <pc:spChg chg="add">
          <ac:chgData name="Bryan Low" userId="778a8f04-41d2-4b35-b4e1-c6762bfa1690" providerId="ADAL" clId="{AE7494C7-713A-42EB-8383-2EDDB7CC49CE}" dt="2024-04-09T00:22:03.204" v="547" actId="26606"/>
          <ac:spMkLst>
            <pc:docMk/>
            <pc:sldMk cId="218106142" sldId="257"/>
            <ac:spMk id="9" creationId="{96CF2A2B-0745-440C-9224-C5C6A0A4286F}"/>
          </ac:spMkLst>
        </pc:spChg>
        <pc:spChg chg="add">
          <ac:chgData name="Bryan Low" userId="778a8f04-41d2-4b35-b4e1-c6762bfa1690" providerId="ADAL" clId="{AE7494C7-713A-42EB-8383-2EDDB7CC49CE}" dt="2024-04-09T00:22:03.204" v="547" actId="26606"/>
          <ac:spMkLst>
            <pc:docMk/>
            <pc:sldMk cId="218106142" sldId="257"/>
            <ac:spMk id="11" creationId="{75BE6D6B-84C9-4D2B-97EB-773B7369EF82}"/>
          </ac:spMkLst>
        </pc:spChg>
        <pc:picChg chg="add">
          <ac:chgData name="Bryan Low" userId="778a8f04-41d2-4b35-b4e1-c6762bfa1690" providerId="ADAL" clId="{AE7494C7-713A-42EB-8383-2EDDB7CC49CE}" dt="2024-04-09T00:22:03.204" v="547" actId="26606"/>
          <ac:picMkLst>
            <pc:docMk/>
            <pc:sldMk cId="218106142" sldId="257"/>
            <ac:picMk id="5" creationId="{0C2A34A7-E32C-E077-1A20-25A634EDD00C}"/>
          </ac:picMkLst>
        </pc:picChg>
      </pc:sldChg>
      <pc:sldChg chg="addSp delSp modSp mod setBg">
        <pc:chgData name="Bryan Low" userId="778a8f04-41d2-4b35-b4e1-c6762bfa1690" providerId="ADAL" clId="{AE7494C7-713A-42EB-8383-2EDDB7CC49CE}" dt="2024-04-09T00:31:37.028" v="989" actId="13926"/>
        <pc:sldMkLst>
          <pc:docMk/>
          <pc:sldMk cId="639933234" sldId="258"/>
        </pc:sldMkLst>
        <pc:spChg chg="mod">
          <ac:chgData name="Bryan Low" userId="778a8f04-41d2-4b35-b4e1-c6762bfa1690" providerId="ADAL" clId="{AE7494C7-713A-42EB-8383-2EDDB7CC49CE}" dt="2024-04-09T00:28:59.247" v="842" actId="26606"/>
          <ac:spMkLst>
            <pc:docMk/>
            <pc:sldMk cId="639933234" sldId="258"/>
            <ac:spMk id="2" creationId="{7E13AAEA-72DA-6C1A-629E-CA07213B94B8}"/>
          </ac:spMkLst>
        </pc:spChg>
        <pc:spChg chg="del mod">
          <ac:chgData name="Bryan Low" userId="778a8f04-41d2-4b35-b4e1-c6762bfa1690" providerId="ADAL" clId="{AE7494C7-713A-42EB-8383-2EDDB7CC49CE}" dt="2024-04-09T00:28:59.247" v="842" actId="26606"/>
          <ac:spMkLst>
            <pc:docMk/>
            <pc:sldMk cId="639933234" sldId="258"/>
            <ac:spMk id="3" creationId="{9EB43B30-EF5A-8CF6-AB85-90EFA5DBBF65}"/>
          </ac:spMkLst>
        </pc:spChg>
        <pc:spChg chg="del mod">
          <ac:chgData name="Bryan Low" userId="778a8f04-41d2-4b35-b4e1-c6762bfa1690" providerId="ADAL" clId="{AE7494C7-713A-42EB-8383-2EDDB7CC49CE}" dt="2024-04-09T00:27:04.991" v="775" actId="478"/>
          <ac:spMkLst>
            <pc:docMk/>
            <pc:sldMk cId="639933234" sldId="258"/>
            <ac:spMk id="4" creationId="{E665D87D-7123-A5A5-FC1D-A52686E712B8}"/>
          </ac:spMkLst>
        </pc:spChg>
        <pc:spChg chg="add">
          <ac:chgData name="Bryan Low" userId="778a8f04-41d2-4b35-b4e1-c6762bfa1690" providerId="ADAL" clId="{AE7494C7-713A-42EB-8383-2EDDB7CC49CE}" dt="2024-04-09T00:28:59.247" v="842" actId="26606"/>
          <ac:spMkLst>
            <pc:docMk/>
            <pc:sldMk cId="639933234" sldId="258"/>
            <ac:spMk id="9" creationId="{BACC6370-2D7E-4714-9D71-7542949D7D5D}"/>
          </ac:spMkLst>
        </pc:spChg>
        <pc:spChg chg="add">
          <ac:chgData name="Bryan Low" userId="778a8f04-41d2-4b35-b4e1-c6762bfa1690" providerId="ADAL" clId="{AE7494C7-713A-42EB-8383-2EDDB7CC49CE}" dt="2024-04-09T00:28:59.247" v="842" actId="26606"/>
          <ac:spMkLst>
            <pc:docMk/>
            <pc:sldMk cId="639933234" sldId="258"/>
            <ac:spMk id="11" creationId="{256B2C21-A230-48C0-8DF1-C46611373C44}"/>
          </ac:spMkLst>
        </pc:spChg>
        <pc:spChg chg="add">
          <ac:chgData name="Bryan Low" userId="778a8f04-41d2-4b35-b4e1-c6762bfa1690" providerId="ADAL" clId="{AE7494C7-713A-42EB-8383-2EDDB7CC49CE}" dt="2024-04-09T00:28:59.247" v="842" actId="26606"/>
          <ac:spMkLst>
            <pc:docMk/>
            <pc:sldMk cId="639933234" sldId="258"/>
            <ac:spMk id="13" creationId="{3847E18C-932D-4C95-AABA-FEC7C9499AD7}"/>
          </ac:spMkLst>
        </pc:spChg>
        <pc:spChg chg="add">
          <ac:chgData name="Bryan Low" userId="778a8f04-41d2-4b35-b4e1-c6762bfa1690" providerId="ADAL" clId="{AE7494C7-713A-42EB-8383-2EDDB7CC49CE}" dt="2024-04-09T00:28:59.247" v="842" actId="26606"/>
          <ac:spMkLst>
            <pc:docMk/>
            <pc:sldMk cId="639933234" sldId="258"/>
            <ac:spMk id="15" creationId="{3150CB11-0C61-439E-910F-5787759E72A0}"/>
          </ac:spMkLst>
        </pc:spChg>
        <pc:spChg chg="add">
          <ac:chgData name="Bryan Low" userId="778a8f04-41d2-4b35-b4e1-c6762bfa1690" providerId="ADAL" clId="{AE7494C7-713A-42EB-8383-2EDDB7CC49CE}" dt="2024-04-09T00:28:59.247" v="842" actId="26606"/>
          <ac:spMkLst>
            <pc:docMk/>
            <pc:sldMk cId="639933234" sldId="258"/>
            <ac:spMk id="17" creationId="{43F8A58B-5155-44CE-A5FF-7647B47D0A7A}"/>
          </ac:spMkLst>
        </pc:spChg>
        <pc:spChg chg="add">
          <ac:chgData name="Bryan Low" userId="778a8f04-41d2-4b35-b4e1-c6762bfa1690" providerId="ADAL" clId="{AE7494C7-713A-42EB-8383-2EDDB7CC49CE}" dt="2024-04-09T00:28:59.247" v="842" actId="26606"/>
          <ac:spMkLst>
            <pc:docMk/>
            <pc:sldMk cId="639933234" sldId="258"/>
            <ac:spMk id="19" creationId="{443F2ACA-E6D6-4028-82DD-F03C262D5DE6}"/>
          </ac:spMkLst>
        </pc:spChg>
        <pc:graphicFrameChg chg="add mod">
          <ac:chgData name="Bryan Low" userId="778a8f04-41d2-4b35-b4e1-c6762bfa1690" providerId="ADAL" clId="{AE7494C7-713A-42EB-8383-2EDDB7CC49CE}" dt="2024-04-09T00:31:37.028" v="989" actId="13926"/>
          <ac:graphicFrameMkLst>
            <pc:docMk/>
            <pc:sldMk cId="639933234" sldId="258"/>
            <ac:graphicFrameMk id="5" creationId="{EBC2597B-F9E4-B46E-F802-E9758579A877}"/>
          </ac:graphicFrameMkLst>
        </pc:graphicFrameChg>
      </pc:sldChg>
      <pc:sldChg chg="delSp modSp mod">
        <pc:chgData name="Bryan Low" userId="778a8f04-41d2-4b35-b4e1-c6762bfa1690" providerId="ADAL" clId="{AE7494C7-713A-42EB-8383-2EDDB7CC49CE}" dt="2024-04-09T01:24:02.291" v="4240" actId="20577"/>
        <pc:sldMkLst>
          <pc:docMk/>
          <pc:sldMk cId="2842853986" sldId="259"/>
        </pc:sldMkLst>
        <pc:spChg chg="mod">
          <ac:chgData name="Bryan Low" userId="778a8f04-41d2-4b35-b4e1-c6762bfa1690" providerId="ADAL" clId="{AE7494C7-713A-42EB-8383-2EDDB7CC49CE}" dt="2024-04-09T01:03:01.841" v="2292" actId="20577"/>
          <ac:spMkLst>
            <pc:docMk/>
            <pc:sldMk cId="2842853986" sldId="259"/>
            <ac:spMk id="2" creationId="{914BA048-8289-32B6-9292-01268467F752}"/>
          </ac:spMkLst>
        </pc:spChg>
        <pc:spChg chg="mod">
          <ac:chgData name="Bryan Low" userId="778a8f04-41d2-4b35-b4e1-c6762bfa1690" providerId="ADAL" clId="{AE7494C7-713A-42EB-8383-2EDDB7CC49CE}" dt="2024-04-09T01:24:02.291" v="4240" actId="20577"/>
          <ac:spMkLst>
            <pc:docMk/>
            <pc:sldMk cId="2842853986" sldId="259"/>
            <ac:spMk id="3" creationId="{3BF893D8-6066-8FD7-16CA-55DC8ABAC7D3}"/>
          </ac:spMkLst>
        </pc:spChg>
        <pc:spChg chg="del mod">
          <ac:chgData name="Bryan Low" userId="778a8f04-41d2-4b35-b4e1-c6762bfa1690" providerId="ADAL" clId="{AE7494C7-713A-42EB-8383-2EDDB7CC49CE}" dt="2024-04-09T01:08:05.412" v="2964" actId="478"/>
          <ac:spMkLst>
            <pc:docMk/>
            <pc:sldMk cId="2842853986" sldId="259"/>
            <ac:spMk id="4" creationId="{DA04EE24-B432-3DC3-BDD9-D64B4ED03B5E}"/>
          </ac:spMkLst>
        </pc:spChg>
      </pc:sldChg>
      <pc:sldChg chg="addSp delSp modSp mod">
        <pc:chgData name="Bryan Low" userId="778a8f04-41d2-4b35-b4e1-c6762bfa1690" providerId="ADAL" clId="{AE7494C7-713A-42EB-8383-2EDDB7CC49CE}" dt="2024-04-09T01:50:46.186" v="6746" actId="20577"/>
        <pc:sldMkLst>
          <pc:docMk/>
          <pc:sldMk cId="540888462" sldId="260"/>
        </pc:sldMkLst>
        <pc:spChg chg="mod">
          <ac:chgData name="Bryan Low" userId="778a8f04-41d2-4b35-b4e1-c6762bfa1690" providerId="ADAL" clId="{AE7494C7-713A-42EB-8383-2EDDB7CC49CE}" dt="2024-04-09T01:50:13.390" v="6635" actId="20577"/>
          <ac:spMkLst>
            <pc:docMk/>
            <pc:sldMk cId="540888462" sldId="260"/>
            <ac:spMk id="2" creationId="{375A0300-AC32-5BE0-E3BD-DB53B78A5A60}"/>
          </ac:spMkLst>
        </pc:spChg>
        <pc:spChg chg="mod">
          <ac:chgData name="Bryan Low" userId="778a8f04-41d2-4b35-b4e1-c6762bfa1690" providerId="ADAL" clId="{AE7494C7-713A-42EB-8383-2EDDB7CC49CE}" dt="2024-04-09T01:50:46.186" v="6746" actId="20577"/>
          <ac:spMkLst>
            <pc:docMk/>
            <pc:sldMk cId="540888462" sldId="260"/>
            <ac:spMk id="3" creationId="{BF680D19-CB0A-FC24-40C9-894F10A0A30E}"/>
          </ac:spMkLst>
        </pc:spChg>
        <pc:spChg chg="del">
          <ac:chgData name="Bryan Low" userId="778a8f04-41d2-4b35-b4e1-c6762bfa1690" providerId="ADAL" clId="{AE7494C7-713A-42EB-8383-2EDDB7CC49CE}" dt="2024-04-09T01:49:19.274" v="6627" actId="478"/>
          <ac:spMkLst>
            <pc:docMk/>
            <pc:sldMk cId="540888462" sldId="260"/>
            <ac:spMk id="4" creationId="{64E31998-0629-37B3-8708-7413BC9D1B34}"/>
          </ac:spMkLst>
        </pc:spChg>
        <pc:spChg chg="add del mod">
          <ac:chgData name="Bryan Low" userId="778a8f04-41d2-4b35-b4e1-c6762bfa1690" providerId="ADAL" clId="{AE7494C7-713A-42EB-8383-2EDDB7CC49CE}" dt="2024-04-09T01:49:21.504" v="6628" actId="478"/>
          <ac:spMkLst>
            <pc:docMk/>
            <pc:sldMk cId="540888462" sldId="260"/>
            <ac:spMk id="6" creationId="{7C5ED5DC-D530-DC82-BAD0-E85A849A5344}"/>
          </ac:spMkLst>
        </pc:spChg>
      </pc:sldChg>
      <pc:sldChg chg="delSp modSp mod">
        <pc:chgData name="Bryan Low" userId="778a8f04-41d2-4b35-b4e1-c6762bfa1690" providerId="ADAL" clId="{AE7494C7-713A-42EB-8383-2EDDB7CC49CE}" dt="2024-04-09T01:04:27.839" v="2445" actId="20577"/>
        <pc:sldMkLst>
          <pc:docMk/>
          <pc:sldMk cId="2481764250" sldId="261"/>
        </pc:sldMkLst>
        <pc:spChg chg="mod">
          <ac:chgData name="Bryan Low" userId="778a8f04-41d2-4b35-b4e1-c6762bfa1690" providerId="ADAL" clId="{AE7494C7-713A-42EB-8383-2EDDB7CC49CE}" dt="2024-04-09T00:59:47.256" v="2066" actId="20577"/>
          <ac:spMkLst>
            <pc:docMk/>
            <pc:sldMk cId="2481764250" sldId="261"/>
            <ac:spMk id="2" creationId="{F87B4ACC-2AA9-8FE5-A1AA-1B58A11B9218}"/>
          </ac:spMkLst>
        </pc:spChg>
        <pc:spChg chg="mod">
          <ac:chgData name="Bryan Low" userId="778a8f04-41d2-4b35-b4e1-c6762bfa1690" providerId="ADAL" clId="{AE7494C7-713A-42EB-8383-2EDDB7CC49CE}" dt="2024-04-09T01:04:27.839" v="2445" actId="20577"/>
          <ac:spMkLst>
            <pc:docMk/>
            <pc:sldMk cId="2481764250" sldId="261"/>
            <ac:spMk id="3" creationId="{F94A1A58-A59F-CB2F-16FD-2A4B6846A240}"/>
          </ac:spMkLst>
        </pc:spChg>
        <pc:spChg chg="del">
          <ac:chgData name="Bryan Low" userId="778a8f04-41d2-4b35-b4e1-c6762bfa1690" providerId="ADAL" clId="{AE7494C7-713A-42EB-8383-2EDDB7CC49CE}" dt="2024-04-09T00:59:33.649" v="2063" actId="478"/>
          <ac:spMkLst>
            <pc:docMk/>
            <pc:sldMk cId="2481764250" sldId="261"/>
            <ac:spMk id="4" creationId="{35A65BD2-78AD-35BF-3E91-CE534ADD29FD}"/>
          </ac:spMkLst>
        </pc:spChg>
      </pc:sldChg>
      <pc:sldChg chg="addSp delSp modSp mod">
        <pc:chgData name="Bryan Low" userId="778a8f04-41d2-4b35-b4e1-c6762bfa1690" providerId="ADAL" clId="{AE7494C7-713A-42EB-8383-2EDDB7CC49CE}" dt="2024-04-09T01:14:50.150" v="3631" actId="15"/>
        <pc:sldMkLst>
          <pc:docMk/>
          <pc:sldMk cId="891556713" sldId="262"/>
        </pc:sldMkLst>
        <pc:spChg chg="mod">
          <ac:chgData name="Bryan Low" userId="778a8f04-41d2-4b35-b4e1-c6762bfa1690" providerId="ADAL" clId="{AE7494C7-713A-42EB-8383-2EDDB7CC49CE}" dt="2024-04-09T01:14:23.599" v="3627" actId="20577"/>
          <ac:spMkLst>
            <pc:docMk/>
            <pc:sldMk cId="891556713" sldId="262"/>
            <ac:spMk id="2" creationId="{7880D6C0-FB85-267F-552E-AF47B67D2400}"/>
          </ac:spMkLst>
        </pc:spChg>
        <pc:spChg chg="mod">
          <ac:chgData name="Bryan Low" userId="778a8f04-41d2-4b35-b4e1-c6762bfa1690" providerId="ADAL" clId="{AE7494C7-713A-42EB-8383-2EDDB7CC49CE}" dt="2024-04-09T01:14:50.150" v="3631" actId="15"/>
          <ac:spMkLst>
            <pc:docMk/>
            <pc:sldMk cId="891556713" sldId="262"/>
            <ac:spMk id="3" creationId="{E9B67D65-04A9-0B4A-E0B4-0F58FB4F9F2D}"/>
          </ac:spMkLst>
        </pc:spChg>
        <pc:spChg chg="del">
          <ac:chgData name="Bryan Low" userId="778a8f04-41d2-4b35-b4e1-c6762bfa1690" providerId="ADAL" clId="{AE7494C7-713A-42EB-8383-2EDDB7CC49CE}" dt="2024-04-09T01:14:40.398" v="3628" actId="478"/>
          <ac:spMkLst>
            <pc:docMk/>
            <pc:sldMk cId="891556713" sldId="262"/>
            <ac:spMk id="4" creationId="{FFD12B83-CEFF-A58A-4230-F44CD19639F9}"/>
          </ac:spMkLst>
        </pc:spChg>
        <pc:spChg chg="add del mod">
          <ac:chgData name="Bryan Low" userId="778a8f04-41d2-4b35-b4e1-c6762bfa1690" providerId="ADAL" clId="{AE7494C7-713A-42EB-8383-2EDDB7CC49CE}" dt="2024-04-09T01:14:42.930" v="3629" actId="478"/>
          <ac:spMkLst>
            <pc:docMk/>
            <pc:sldMk cId="891556713" sldId="262"/>
            <ac:spMk id="6" creationId="{8430A9C2-456B-D798-CB9D-515D6E8AC416}"/>
          </ac:spMkLst>
        </pc:spChg>
      </pc:sldChg>
      <pc:sldChg chg="addSp delSp modSp mod">
        <pc:chgData name="Bryan Low" userId="778a8f04-41d2-4b35-b4e1-c6762bfa1690" providerId="ADAL" clId="{AE7494C7-713A-42EB-8383-2EDDB7CC49CE}" dt="2024-04-09T01:43:27.983" v="6045" actId="20577"/>
        <pc:sldMkLst>
          <pc:docMk/>
          <pc:sldMk cId="1752977966" sldId="263"/>
        </pc:sldMkLst>
        <pc:spChg chg="mod">
          <ac:chgData name="Bryan Low" userId="778a8f04-41d2-4b35-b4e1-c6762bfa1690" providerId="ADAL" clId="{AE7494C7-713A-42EB-8383-2EDDB7CC49CE}" dt="2024-04-09T01:31:14.192" v="4950" actId="20577"/>
          <ac:spMkLst>
            <pc:docMk/>
            <pc:sldMk cId="1752977966" sldId="263"/>
            <ac:spMk id="2" creationId="{6D01BD5A-9581-8F1E-E532-A609FAB304DE}"/>
          </ac:spMkLst>
        </pc:spChg>
        <pc:spChg chg="mod">
          <ac:chgData name="Bryan Low" userId="778a8f04-41d2-4b35-b4e1-c6762bfa1690" providerId="ADAL" clId="{AE7494C7-713A-42EB-8383-2EDDB7CC49CE}" dt="2024-04-09T01:43:27.983" v="6045" actId="20577"/>
          <ac:spMkLst>
            <pc:docMk/>
            <pc:sldMk cId="1752977966" sldId="263"/>
            <ac:spMk id="3" creationId="{FFE14F71-9BBC-A486-EE33-C307026E8A17}"/>
          </ac:spMkLst>
        </pc:spChg>
        <pc:spChg chg="del mod">
          <ac:chgData name="Bryan Low" userId="778a8f04-41d2-4b35-b4e1-c6762bfa1690" providerId="ADAL" clId="{AE7494C7-713A-42EB-8383-2EDDB7CC49CE}" dt="2024-04-09T01:34:38.854" v="5366" actId="478"/>
          <ac:spMkLst>
            <pc:docMk/>
            <pc:sldMk cId="1752977966" sldId="263"/>
            <ac:spMk id="4" creationId="{AA16A649-A8CB-D71A-C753-75CF08050F6D}"/>
          </ac:spMkLst>
        </pc:spChg>
        <pc:spChg chg="add del mod">
          <ac:chgData name="Bryan Low" userId="778a8f04-41d2-4b35-b4e1-c6762bfa1690" providerId="ADAL" clId="{AE7494C7-713A-42EB-8383-2EDDB7CC49CE}" dt="2024-04-09T01:34:41.454" v="5367" actId="478"/>
          <ac:spMkLst>
            <pc:docMk/>
            <pc:sldMk cId="1752977966" sldId="263"/>
            <ac:spMk id="6" creationId="{E0E52002-6042-6041-CEF1-4E29ABCB29EB}"/>
          </ac:spMkLst>
        </pc:spChg>
      </pc:sldChg>
      <pc:sldChg chg="delSp modSp mod">
        <pc:chgData name="Bryan Low" userId="778a8f04-41d2-4b35-b4e1-c6762bfa1690" providerId="ADAL" clId="{AE7494C7-713A-42EB-8383-2EDDB7CC49CE}" dt="2024-04-09T01:53:14.529" v="6967" actId="15"/>
        <pc:sldMkLst>
          <pc:docMk/>
          <pc:sldMk cId="3059146892" sldId="264"/>
        </pc:sldMkLst>
        <pc:spChg chg="mod">
          <ac:chgData name="Bryan Low" userId="778a8f04-41d2-4b35-b4e1-c6762bfa1690" providerId="ADAL" clId="{AE7494C7-713A-42EB-8383-2EDDB7CC49CE}" dt="2024-04-09T01:51:16.446" v="6764" actId="20577"/>
          <ac:spMkLst>
            <pc:docMk/>
            <pc:sldMk cId="3059146892" sldId="264"/>
            <ac:spMk id="2" creationId="{847012A2-0FF0-F644-E6A3-91C8F9BFD693}"/>
          </ac:spMkLst>
        </pc:spChg>
        <pc:spChg chg="mod">
          <ac:chgData name="Bryan Low" userId="778a8f04-41d2-4b35-b4e1-c6762bfa1690" providerId="ADAL" clId="{AE7494C7-713A-42EB-8383-2EDDB7CC49CE}" dt="2024-04-09T01:53:14.529" v="6967" actId="15"/>
          <ac:spMkLst>
            <pc:docMk/>
            <pc:sldMk cId="3059146892" sldId="264"/>
            <ac:spMk id="3" creationId="{F1A0699C-0E64-076B-6692-FE0E7BCF3F24}"/>
          </ac:spMkLst>
        </pc:spChg>
        <pc:spChg chg="del">
          <ac:chgData name="Bryan Low" userId="778a8f04-41d2-4b35-b4e1-c6762bfa1690" providerId="ADAL" clId="{AE7494C7-713A-42EB-8383-2EDDB7CC49CE}" dt="2024-04-09T01:52:35.059" v="6892" actId="478"/>
          <ac:spMkLst>
            <pc:docMk/>
            <pc:sldMk cId="3059146892" sldId="264"/>
            <ac:spMk id="4" creationId="{3D7B3298-1893-D30C-09FE-0D871C214D0F}"/>
          </ac:spMkLst>
        </pc:spChg>
      </pc:sldChg>
      <pc:sldChg chg="modSp mod">
        <pc:chgData name="Bryan Low" userId="778a8f04-41d2-4b35-b4e1-c6762bfa1690" providerId="ADAL" clId="{AE7494C7-713A-42EB-8383-2EDDB7CC49CE}" dt="2024-04-09T01:53:51.222" v="7062" actId="5793"/>
        <pc:sldMkLst>
          <pc:docMk/>
          <pc:sldMk cId="4244795701" sldId="265"/>
        </pc:sldMkLst>
        <pc:spChg chg="mod">
          <ac:chgData name="Bryan Low" userId="778a8f04-41d2-4b35-b4e1-c6762bfa1690" providerId="ADAL" clId="{AE7494C7-713A-42EB-8383-2EDDB7CC49CE}" dt="2024-04-09T01:53:32.564" v="7006" actId="20577"/>
          <ac:spMkLst>
            <pc:docMk/>
            <pc:sldMk cId="4244795701" sldId="265"/>
            <ac:spMk id="2" creationId="{CB32E594-FBB1-485B-5E16-3E9294A1884B}"/>
          </ac:spMkLst>
        </pc:spChg>
        <pc:spChg chg="mod">
          <ac:chgData name="Bryan Low" userId="778a8f04-41d2-4b35-b4e1-c6762bfa1690" providerId="ADAL" clId="{AE7494C7-713A-42EB-8383-2EDDB7CC49CE}" dt="2024-04-09T01:53:51.222" v="7062" actId="5793"/>
          <ac:spMkLst>
            <pc:docMk/>
            <pc:sldMk cId="4244795701" sldId="265"/>
            <ac:spMk id="3" creationId="{0F60EA70-5CA9-1918-D209-662F2D515680}"/>
          </ac:spMkLst>
        </pc:spChg>
      </pc:sldChg>
      <pc:sldChg chg="addSp delSp modSp new mod">
        <pc:chgData name="Bryan Low" userId="778a8f04-41d2-4b35-b4e1-c6762bfa1690" providerId="ADAL" clId="{AE7494C7-713A-42EB-8383-2EDDB7CC49CE}" dt="2024-04-09T00:39:56.321" v="1157" actId="1076"/>
        <pc:sldMkLst>
          <pc:docMk/>
          <pc:sldMk cId="3169630231" sldId="266"/>
        </pc:sldMkLst>
        <pc:spChg chg="mod">
          <ac:chgData name="Bryan Low" userId="778a8f04-41d2-4b35-b4e1-c6762bfa1690" providerId="ADAL" clId="{AE7494C7-713A-42EB-8383-2EDDB7CC49CE}" dt="2024-04-09T00:29:28.039" v="899" actId="20577"/>
          <ac:spMkLst>
            <pc:docMk/>
            <pc:sldMk cId="3169630231" sldId="266"/>
            <ac:spMk id="2" creationId="{94DCB11F-0154-5AA5-5090-4B546FCFD47A}"/>
          </ac:spMkLst>
        </pc:spChg>
        <pc:spChg chg="mod">
          <ac:chgData name="Bryan Low" userId="778a8f04-41d2-4b35-b4e1-c6762bfa1690" providerId="ADAL" clId="{AE7494C7-713A-42EB-8383-2EDDB7CC49CE}" dt="2024-04-09T00:38:48.855" v="1151" actId="962"/>
          <ac:spMkLst>
            <pc:docMk/>
            <pc:sldMk cId="3169630231" sldId="266"/>
            <ac:spMk id="3" creationId="{029A0233-2F0C-456A-A602-2C24D20901C7}"/>
          </ac:spMkLst>
        </pc:spChg>
        <pc:spChg chg="del">
          <ac:chgData name="Bryan Low" userId="778a8f04-41d2-4b35-b4e1-c6762bfa1690" providerId="ADAL" clId="{AE7494C7-713A-42EB-8383-2EDDB7CC49CE}" dt="2024-04-09T00:32:00.612" v="990" actId="478"/>
          <ac:spMkLst>
            <pc:docMk/>
            <pc:sldMk cId="3169630231" sldId="266"/>
            <ac:spMk id="4" creationId="{ADBA2C0B-B9F4-7285-43D7-0B58B47D6CC7}"/>
          </ac:spMkLst>
        </pc:spChg>
        <pc:picChg chg="add mod">
          <ac:chgData name="Bryan Low" userId="778a8f04-41d2-4b35-b4e1-c6762bfa1690" providerId="ADAL" clId="{AE7494C7-713A-42EB-8383-2EDDB7CC49CE}" dt="2024-04-09T00:35:18.133" v="1142" actId="1076"/>
          <ac:picMkLst>
            <pc:docMk/>
            <pc:sldMk cId="3169630231" sldId="266"/>
            <ac:picMk id="6" creationId="{2DCC26D5-4871-8D80-4FF4-6C01C447E224}"/>
          </ac:picMkLst>
        </pc:picChg>
        <pc:picChg chg="add mod">
          <ac:chgData name="Bryan Low" userId="778a8f04-41d2-4b35-b4e1-c6762bfa1690" providerId="ADAL" clId="{AE7494C7-713A-42EB-8383-2EDDB7CC49CE}" dt="2024-04-09T00:37:22.782" v="1147" actId="1076"/>
          <ac:picMkLst>
            <pc:docMk/>
            <pc:sldMk cId="3169630231" sldId="266"/>
            <ac:picMk id="8" creationId="{A747BCB8-FF65-A672-6839-BE5EF619B677}"/>
          </ac:picMkLst>
        </pc:picChg>
        <pc:picChg chg="add mod">
          <ac:chgData name="Bryan Low" userId="778a8f04-41d2-4b35-b4e1-c6762bfa1690" providerId="ADAL" clId="{AE7494C7-713A-42EB-8383-2EDDB7CC49CE}" dt="2024-04-09T00:38:48.854" v="1150" actId="27614"/>
          <ac:picMkLst>
            <pc:docMk/>
            <pc:sldMk cId="3169630231" sldId="266"/>
            <ac:picMk id="10" creationId="{8CEDE3FD-7F46-5BCA-685A-7869359929ED}"/>
          </ac:picMkLst>
        </pc:picChg>
        <pc:picChg chg="add mod">
          <ac:chgData name="Bryan Low" userId="778a8f04-41d2-4b35-b4e1-c6762bfa1690" providerId="ADAL" clId="{AE7494C7-713A-42EB-8383-2EDDB7CC49CE}" dt="2024-04-09T00:39:56.321" v="1157" actId="1076"/>
          <ac:picMkLst>
            <pc:docMk/>
            <pc:sldMk cId="3169630231" sldId="266"/>
            <ac:picMk id="12" creationId="{D0F91C88-2FAD-3BBC-4B60-5F0D56D5BB19}"/>
          </ac:picMkLst>
        </pc:picChg>
      </pc:sldChg>
      <pc:sldChg chg="delSp modSp new mod">
        <pc:chgData name="Bryan Low" userId="778a8f04-41d2-4b35-b4e1-c6762bfa1690" providerId="ADAL" clId="{AE7494C7-713A-42EB-8383-2EDDB7CC49CE}" dt="2024-04-09T00:43:37.805" v="1364" actId="27636"/>
        <pc:sldMkLst>
          <pc:docMk/>
          <pc:sldMk cId="2088892678" sldId="267"/>
        </pc:sldMkLst>
        <pc:spChg chg="mod">
          <ac:chgData name="Bryan Low" userId="778a8f04-41d2-4b35-b4e1-c6762bfa1690" providerId="ADAL" clId="{AE7494C7-713A-42EB-8383-2EDDB7CC49CE}" dt="2024-04-09T00:40:15.121" v="1176" actId="20577"/>
          <ac:spMkLst>
            <pc:docMk/>
            <pc:sldMk cId="2088892678" sldId="267"/>
            <ac:spMk id="2" creationId="{B3734AAE-6131-7936-BD39-6FB279C9C9DF}"/>
          </ac:spMkLst>
        </pc:spChg>
        <pc:spChg chg="mod">
          <ac:chgData name="Bryan Low" userId="778a8f04-41d2-4b35-b4e1-c6762bfa1690" providerId="ADAL" clId="{AE7494C7-713A-42EB-8383-2EDDB7CC49CE}" dt="2024-04-09T00:43:37.805" v="1364" actId="27636"/>
          <ac:spMkLst>
            <pc:docMk/>
            <pc:sldMk cId="2088892678" sldId="267"/>
            <ac:spMk id="3" creationId="{BD8A582C-E020-BAA1-DB32-BCA7F5C3BF8F}"/>
          </ac:spMkLst>
        </pc:spChg>
        <pc:spChg chg="del">
          <ac:chgData name="Bryan Low" userId="778a8f04-41d2-4b35-b4e1-c6762bfa1690" providerId="ADAL" clId="{AE7494C7-713A-42EB-8383-2EDDB7CC49CE}" dt="2024-04-09T00:40:37.607" v="1177" actId="478"/>
          <ac:spMkLst>
            <pc:docMk/>
            <pc:sldMk cId="2088892678" sldId="267"/>
            <ac:spMk id="4" creationId="{EB12ADE8-BDB3-0C49-ADBE-E9184A3C451E}"/>
          </ac:spMkLst>
        </pc:spChg>
      </pc:sldChg>
      <pc:sldChg chg="delSp modSp new mod">
        <pc:chgData name="Bryan Low" userId="778a8f04-41d2-4b35-b4e1-c6762bfa1690" providerId="ADAL" clId="{AE7494C7-713A-42EB-8383-2EDDB7CC49CE}" dt="2024-04-09T00:47:55.870" v="1700" actId="27636"/>
        <pc:sldMkLst>
          <pc:docMk/>
          <pc:sldMk cId="2425074317" sldId="268"/>
        </pc:sldMkLst>
        <pc:spChg chg="mod">
          <ac:chgData name="Bryan Low" userId="778a8f04-41d2-4b35-b4e1-c6762bfa1690" providerId="ADAL" clId="{AE7494C7-713A-42EB-8383-2EDDB7CC49CE}" dt="2024-04-09T00:43:53.320" v="1384" actId="20577"/>
          <ac:spMkLst>
            <pc:docMk/>
            <pc:sldMk cId="2425074317" sldId="268"/>
            <ac:spMk id="2" creationId="{80FDE0BD-440F-74DB-8976-154FAB323348}"/>
          </ac:spMkLst>
        </pc:spChg>
        <pc:spChg chg="mod">
          <ac:chgData name="Bryan Low" userId="778a8f04-41d2-4b35-b4e1-c6762bfa1690" providerId="ADAL" clId="{AE7494C7-713A-42EB-8383-2EDDB7CC49CE}" dt="2024-04-09T00:47:55.870" v="1700" actId="27636"/>
          <ac:spMkLst>
            <pc:docMk/>
            <pc:sldMk cId="2425074317" sldId="268"/>
            <ac:spMk id="3" creationId="{A5AC656B-878E-AE64-4CFA-15E1AA73E0EF}"/>
          </ac:spMkLst>
        </pc:spChg>
        <pc:spChg chg="del">
          <ac:chgData name="Bryan Low" userId="778a8f04-41d2-4b35-b4e1-c6762bfa1690" providerId="ADAL" clId="{AE7494C7-713A-42EB-8383-2EDDB7CC49CE}" dt="2024-04-09T00:44:26.457" v="1390" actId="478"/>
          <ac:spMkLst>
            <pc:docMk/>
            <pc:sldMk cId="2425074317" sldId="268"/>
            <ac:spMk id="4" creationId="{15485A7A-9D7E-E3F8-71C3-3DDE99A66352}"/>
          </ac:spMkLst>
        </pc:spChg>
      </pc:sldChg>
      <pc:sldChg chg="delSp modSp new mod">
        <pc:chgData name="Bryan Low" userId="778a8f04-41d2-4b35-b4e1-c6762bfa1690" providerId="ADAL" clId="{AE7494C7-713A-42EB-8383-2EDDB7CC49CE}" dt="2024-04-09T00:57:49.191" v="2032" actId="15"/>
        <pc:sldMkLst>
          <pc:docMk/>
          <pc:sldMk cId="3392896330" sldId="269"/>
        </pc:sldMkLst>
        <pc:spChg chg="mod">
          <ac:chgData name="Bryan Low" userId="778a8f04-41d2-4b35-b4e1-c6762bfa1690" providerId="ADAL" clId="{AE7494C7-713A-42EB-8383-2EDDB7CC49CE}" dt="2024-04-09T00:48:12.331" v="1720" actId="20577"/>
          <ac:spMkLst>
            <pc:docMk/>
            <pc:sldMk cId="3392896330" sldId="269"/>
            <ac:spMk id="2" creationId="{C0016B54-B02A-F173-0020-026598625CF0}"/>
          </ac:spMkLst>
        </pc:spChg>
        <pc:spChg chg="mod">
          <ac:chgData name="Bryan Low" userId="778a8f04-41d2-4b35-b4e1-c6762bfa1690" providerId="ADAL" clId="{AE7494C7-713A-42EB-8383-2EDDB7CC49CE}" dt="2024-04-09T00:57:49.191" v="2032" actId="15"/>
          <ac:spMkLst>
            <pc:docMk/>
            <pc:sldMk cId="3392896330" sldId="269"/>
            <ac:spMk id="3" creationId="{08781A74-3D3B-9717-E574-FF497C32A26C}"/>
          </ac:spMkLst>
        </pc:spChg>
        <pc:spChg chg="del mod">
          <ac:chgData name="Bryan Low" userId="778a8f04-41d2-4b35-b4e1-c6762bfa1690" providerId="ADAL" clId="{AE7494C7-713A-42EB-8383-2EDDB7CC49CE}" dt="2024-04-09T00:57:40.995" v="2029" actId="478"/>
          <ac:spMkLst>
            <pc:docMk/>
            <pc:sldMk cId="3392896330" sldId="269"/>
            <ac:spMk id="4" creationId="{6A95A1C7-4115-9677-5845-B0CC2AB32455}"/>
          </ac:spMkLst>
        </pc:spChg>
      </pc:sldChg>
      <pc:sldChg chg="delSp modSp new mod">
        <pc:chgData name="Bryan Low" userId="778a8f04-41d2-4b35-b4e1-c6762bfa1690" providerId="ADAL" clId="{AE7494C7-713A-42EB-8383-2EDDB7CC49CE}" dt="2024-04-09T01:22:02.277" v="3924" actId="20577"/>
        <pc:sldMkLst>
          <pc:docMk/>
          <pc:sldMk cId="844930266" sldId="270"/>
        </pc:sldMkLst>
        <pc:spChg chg="mod">
          <ac:chgData name="Bryan Low" userId="778a8f04-41d2-4b35-b4e1-c6762bfa1690" providerId="ADAL" clId="{AE7494C7-713A-42EB-8383-2EDDB7CC49CE}" dt="2024-04-09T01:03:25.982" v="2340" actId="20577"/>
          <ac:spMkLst>
            <pc:docMk/>
            <pc:sldMk cId="844930266" sldId="270"/>
            <ac:spMk id="2" creationId="{8DCC33D3-A261-6E6A-DAC0-421721640B84}"/>
          </ac:spMkLst>
        </pc:spChg>
        <pc:spChg chg="mod">
          <ac:chgData name="Bryan Low" userId="778a8f04-41d2-4b35-b4e1-c6762bfa1690" providerId="ADAL" clId="{AE7494C7-713A-42EB-8383-2EDDB7CC49CE}" dt="2024-04-09T01:22:02.277" v="3924" actId="20577"/>
          <ac:spMkLst>
            <pc:docMk/>
            <pc:sldMk cId="844930266" sldId="270"/>
            <ac:spMk id="3" creationId="{DAB9F5D5-E234-8DC9-A6B9-7BA40ED3A5D0}"/>
          </ac:spMkLst>
        </pc:spChg>
        <pc:spChg chg="del">
          <ac:chgData name="Bryan Low" userId="778a8f04-41d2-4b35-b4e1-c6762bfa1690" providerId="ADAL" clId="{AE7494C7-713A-42EB-8383-2EDDB7CC49CE}" dt="2024-04-09T01:03:44.755" v="2379" actId="478"/>
          <ac:spMkLst>
            <pc:docMk/>
            <pc:sldMk cId="844930266" sldId="270"/>
            <ac:spMk id="4" creationId="{6F81741C-7607-9F77-53A0-27AD8F51CEA2}"/>
          </ac:spMkLst>
        </pc:spChg>
      </pc:sldChg>
      <pc:sldChg chg="delSp modSp new mod">
        <pc:chgData name="Bryan Low" userId="778a8f04-41d2-4b35-b4e1-c6762bfa1690" providerId="ADAL" clId="{AE7494C7-713A-42EB-8383-2EDDB7CC49CE}" dt="2024-04-09T01:44:00.351" v="6049" actId="20577"/>
        <pc:sldMkLst>
          <pc:docMk/>
          <pc:sldMk cId="3173578213" sldId="271"/>
        </pc:sldMkLst>
        <pc:spChg chg="mod">
          <ac:chgData name="Bryan Low" userId="778a8f04-41d2-4b35-b4e1-c6762bfa1690" providerId="ADAL" clId="{AE7494C7-713A-42EB-8383-2EDDB7CC49CE}" dt="2024-04-09T01:25:35.606" v="4267" actId="20577"/>
          <ac:spMkLst>
            <pc:docMk/>
            <pc:sldMk cId="3173578213" sldId="271"/>
            <ac:spMk id="2" creationId="{EA269AA1-A4A8-C11C-80F9-A0885C1291FE}"/>
          </ac:spMkLst>
        </pc:spChg>
        <pc:spChg chg="mod">
          <ac:chgData name="Bryan Low" userId="778a8f04-41d2-4b35-b4e1-c6762bfa1690" providerId="ADAL" clId="{AE7494C7-713A-42EB-8383-2EDDB7CC49CE}" dt="2024-04-09T01:44:00.351" v="6049" actId="20577"/>
          <ac:spMkLst>
            <pc:docMk/>
            <pc:sldMk cId="3173578213" sldId="271"/>
            <ac:spMk id="3" creationId="{C6423FA8-38E0-144F-5CC6-F466ED23EC7B}"/>
          </ac:spMkLst>
        </pc:spChg>
        <pc:spChg chg="del">
          <ac:chgData name="Bryan Low" userId="778a8f04-41d2-4b35-b4e1-c6762bfa1690" providerId="ADAL" clId="{AE7494C7-713A-42EB-8383-2EDDB7CC49CE}" dt="2024-04-09T01:20:39.480" v="3780" actId="478"/>
          <ac:spMkLst>
            <pc:docMk/>
            <pc:sldMk cId="3173578213" sldId="271"/>
            <ac:spMk id="4" creationId="{73F2051C-BEFD-1214-1AD0-A9EB05E35B07}"/>
          </ac:spMkLst>
        </pc:spChg>
      </pc:sldChg>
      <pc:sldChg chg="delSp modSp new mod">
        <pc:chgData name="Bryan Low" userId="778a8f04-41d2-4b35-b4e1-c6762bfa1690" providerId="ADAL" clId="{AE7494C7-713A-42EB-8383-2EDDB7CC49CE}" dt="2024-04-09T01:39:15.464" v="5714" actId="20577"/>
        <pc:sldMkLst>
          <pc:docMk/>
          <pc:sldMk cId="1633495345" sldId="272"/>
        </pc:sldMkLst>
        <pc:spChg chg="mod">
          <ac:chgData name="Bryan Low" userId="778a8f04-41d2-4b35-b4e1-c6762bfa1690" providerId="ADAL" clId="{AE7494C7-713A-42EB-8383-2EDDB7CC49CE}" dt="2024-04-09T01:25:43.960" v="4287" actId="20577"/>
          <ac:spMkLst>
            <pc:docMk/>
            <pc:sldMk cId="1633495345" sldId="272"/>
            <ac:spMk id="2" creationId="{ED5AD0E7-085A-01D3-524A-95E58BAF3DEA}"/>
          </ac:spMkLst>
        </pc:spChg>
        <pc:spChg chg="mod">
          <ac:chgData name="Bryan Low" userId="778a8f04-41d2-4b35-b4e1-c6762bfa1690" providerId="ADAL" clId="{AE7494C7-713A-42EB-8383-2EDDB7CC49CE}" dt="2024-04-09T01:39:15.464" v="5714" actId="20577"/>
          <ac:spMkLst>
            <pc:docMk/>
            <pc:sldMk cId="1633495345" sldId="272"/>
            <ac:spMk id="3" creationId="{409AA12C-CCBD-532E-CA42-13FD3E9C5DAC}"/>
          </ac:spMkLst>
        </pc:spChg>
        <pc:spChg chg="del">
          <ac:chgData name="Bryan Low" userId="778a8f04-41d2-4b35-b4e1-c6762bfa1690" providerId="ADAL" clId="{AE7494C7-713A-42EB-8383-2EDDB7CC49CE}" dt="2024-04-09T01:27:13.053" v="4532" actId="478"/>
          <ac:spMkLst>
            <pc:docMk/>
            <pc:sldMk cId="1633495345" sldId="272"/>
            <ac:spMk id="4" creationId="{3B183411-CF64-5F08-A4C6-BA32C46E030B}"/>
          </ac:spMkLst>
        </pc:spChg>
      </pc:sldChg>
      <pc:sldChg chg="delSp modSp new mod">
        <pc:chgData name="Bryan Low" userId="778a8f04-41d2-4b35-b4e1-c6762bfa1690" providerId="ADAL" clId="{AE7494C7-713A-42EB-8383-2EDDB7CC49CE}" dt="2024-04-09T01:42:24.468" v="6001" actId="20577"/>
        <pc:sldMkLst>
          <pc:docMk/>
          <pc:sldMk cId="3055427110" sldId="273"/>
        </pc:sldMkLst>
        <pc:spChg chg="mod">
          <ac:chgData name="Bryan Low" userId="778a8f04-41d2-4b35-b4e1-c6762bfa1690" providerId="ADAL" clId="{AE7494C7-713A-42EB-8383-2EDDB7CC49CE}" dt="2024-04-09T01:29:25.116" v="4795" actId="20577"/>
          <ac:spMkLst>
            <pc:docMk/>
            <pc:sldMk cId="3055427110" sldId="273"/>
            <ac:spMk id="2" creationId="{72211C81-2EFE-2E50-56FE-60BA7BE16F75}"/>
          </ac:spMkLst>
        </pc:spChg>
        <pc:spChg chg="mod">
          <ac:chgData name="Bryan Low" userId="778a8f04-41d2-4b35-b4e1-c6762bfa1690" providerId="ADAL" clId="{AE7494C7-713A-42EB-8383-2EDDB7CC49CE}" dt="2024-04-09T01:42:24.468" v="6001" actId="20577"/>
          <ac:spMkLst>
            <pc:docMk/>
            <pc:sldMk cId="3055427110" sldId="273"/>
            <ac:spMk id="3" creationId="{8A063CAE-EA44-0F34-E6F5-0D13769B0461}"/>
          </ac:spMkLst>
        </pc:spChg>
        <pc:spChg chg="del mod">
          <ac:chgData name="Bryan Low" userId="778a8f04-41d2-4b35-b4e1-c6762bfa1690" providerId="ADAL" clId="{AE7494C7-713A-42EB-8383-2EDDB7CC49CE}" dt="2024-04-09T01:36:20.690" v="5636" actId="478"/>
          <ac:spMkLst>
            <pc:docMk/>
            <pc:sldMk cId="3055427110" sldId="273"/>
            <ac:spMk id="4" creationId="{9E471237-7AAE-FC4D-3E71-022A409ADBE5}"/>
          </ac:spMkLst>
        </pc:spChg>
      </pc:sldChg>
      <pc:sldChg chg="delSp modSp new mod">
        <pc:chgData name="Bryan Low" userId="778a8f04-41d2-4b35-b4e1-c6762bfa1690" providerId="ADAL" clId="{AE7494C7-713A-42EB-8383-2EDDB7CC49CE}" dt="2024-04-09T01:42:48.352" v="6039" actId="14100"/>
        <pc:sldMkLst>
          <pc:docMk/>
          <pc:sldMk cId="3326545210" sldId="274"/>
        </pc:sldMkLst>
        <pc:spChg chg="mod">
          <ac:chgData name="Bryan Low" userId="778a8f04-41d2-4b35-b4e1-c6762bfa1690" providerId="ADAL" clId="{AE7494C7-713A-42EB-8383-2EDDB7CC49CE}" dt="2024-04-09T01:41:50.472" v="5886" actId="20577"/>
          <ac:spMkLst>
            <pc:docMk/>
            <pc:sldMk cId="3326545210" sldId="274"/>
            <ac:spMk id="2" creationId="{97FD7EC9-F0E8-AA0B-0921-0BA4A5866E9F}"/>
          </ac:spMkLst>
        </pc:spChg>
        <pc:spChg chg="mod">
          <ac:chgData name="Bryan Low" userId="778a8f04-41d2-4b35-b4e1-c6762bfa1690" providerId="ADAL" clId="{AE7494C7-713A-42EB-8383-2EDDB7CC49CE}" dt="2024-04-09T01:42:48.352" v="6039" actId="14100"/>
          <ac:spMkLst>
            <pc:docMk/>
            <pc:sldMk cId="3326545210" sldId="274"/>
            <ac:spMk id="3" creationId="{2DAFE8BF-2B10-184D-A6A2-23CC6B439CD2}"/>
          </ac:spMkLst>
        </pc:spChg>
        <pc:spChg chg="del">
          <ac:chgData name="Bryan Low" userId="778a8f04-41d2-4b35-b4e1-c6762bfa1690" providerId="ADAL" clId="{AE7494C7-713A-42EB-8383-2EDDB7CC49CE}" dt="2024-04-09T01:42:35.194" v="6002" actId="478"/>
          <ac:spMkLst>
            <pc:docMk/>
            <pc:sldMk cId="3326545210" sldId="274"/>
            <ac:spMk id="4" creationId="{2473039C-0EF3-04A9-45F3-88858AA96456}"/>
          </ac:spMkLst>
        </pc:spChg>
      </pc:sldChg>
      <pc:sldChg chg="delSp modSp new mod">
        <pc:chgData name="Bryan Low" userId="778a8f04-41d2-4b35-b4e1-c6762bfa1690" providerId="ADAL" clId="{AE7494C7-713A-42EB-8383-2EDDB7CC49CE}" dt="2024-04-09T01:48:55.649" v="6609" actId="20577"/>
        <pc:sldMkLst>
          <pc:docMk/>
          <pc:sldMk cId="4085501246" sldId="275"/>
        </pc:sldMkLst>
        <pc:spChg chg="mod">
          <ac:chgData name="Bryan Low" userId="778a8f04-41d2-4b35-b4e1-c6762bfa1690" providerId="ADAL" clId="{AE7494C7-713A-42EB-8383-2EDDB7CC49CE}" dt="2024-04-09T01:45:18.836" v="6153" actId="20577"/>
          <ac:spMkLst>
            <pc:docMk/>
            <pc:sldMk cId="4085501246" sldId="275"/>
            <ac:spMk id="2" creationId="{D230262C-9E19-7100-D53E-057B0A006D3F}"/>
          </ac:spMkLst>
        </pc:spChg>
        <pc:spChg chg="mod">
          <ac:chgData name="Bryan Low" userId="778a8f04-41d2-4b35-b4e1-c6762bfa1690" providerId="ADAL" clId="{AE7494C7-713A-42EB-8383-2EDDB7CC49CE}" dt="2024-04-09T01:48:55.649" v="6609" actId="20577"/>
          <ac:spMkLst>
            <pc:docMk/>
            <pc:sldMk cId="4085501246" sldId="275"/>
            <ac:spMk id="3" creationId="{F399AA92-9299-344B-A995-C43221696BB3}"/>
          </ac:spMkLst>
        </pc:spChg>
        <pc:spChg chg="del">
          <ac:chgData name="Bryan Low" userId="778a8f04-41d2-4b35-b4e1-c6762bfa1690" providerId="ADAL" clId="{AE7494C7-713A-42EB-8383-2EDDB7CC49CE}" dt="2024-04-09T01:45:30.711" v="6196" actId="478"/>
          <ac:spMkLst>
            <pc:docMk/>
            <pc:sldMk cId="4085501246" sldId="275"/>
            <ac:spMk id="4" creationId="{89B76136-D0D4-57A0-FF14-5A10AB8B4033}"/>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6735E5-7685-40BE-BF94-1FA2E81275F2}"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B20EC143-55F1-4EE2-B865-6FE4658CB59D}">
      <dgm:prSet/>
      <dgm:spPr/>
      <dgm:t>
        <a:bodyPr/>
        <a:lstStyle/>
        <a:p>
          <a:r>
            <a:rPr lang="en-AU"/>
            <a:t>Dr Barton is waiting for you at the office as a popup.</a:t>
          </a:r>
          <a:endParaRPr lang="en-US"/>
        </a:p>
      </dgm:t>
    </dgm:pt>
    <dgm:pt modelId="{FF386A05-396E-4B17-9456-99B565E93C4E}" type="parTrans" cxnId="{3148044A-F4C6-4B35-B4DD-4F2439F60E04}">
      <dgm:prSet/>
      <dgm:spPr/>
      <dgm:t>
        <a:bodyPr/>
        <a:lstStyle/>
        <a:p>
          <a:endParaRPr lang="en-US"/>
        </a:p>
      </dgm:t>
    </dgm:pt>
    <dgm:pt modelId="{1CAE76F9-9CDE-4C0B-9974-DEE5F4BA1537}" type="sibTrans" cxnId="{3148044A-F4C6-4B35-B4DD-4F2439F60E04}">
      <dgm:prSet/>
      <dgm:spPr/>
      <dgm:t>
        <a:bodyPr/>
        <a:lstStyle/>
        <a:p>
          <a:endParaRPr lang="en-US"/>
        </a:p>
      </dgm:t>
    </dgm:pt>
    <dgm:pt modelId="{42292B20-6394-49CA-965C-489407BE5EC9}">
      <dgm:prSet/>
      <dgm:spPr/>
      <dgm:t>
        <a:bodyPr/>
        <a:lstStyle/>
        <a:p>
          <a:r>
            <a:rPr lang="en-AU" dirty="0"/>
            <a:t>“Follow me and let’s see this patient together.”</a:t>
          </a:r>
          <a:endParaRPr lang="en-US" dirty="0"/>
        </a:p>
      </dgm:t>
    </dgm:pt>
    <dgm:pt modelId="{7AE7E3D9-0C78-4508-A655-6AE157C41018}" type="parTrans" cxnId="{5413858D-9D38-4F72-A53C-3BF164D6DF9C}">
      <dgm:prSet/>
      <dgm:spPr/>
      <dgm:t>
        <a:bodyPr/>
        <a:lstStyle/>
        <a:p>
          <a:endParaRPr lang="en-US"/>
        </a:p>
      </dgm:t>
    </dgm:pt>
    <dgm:pt modelId="{025CEF20-6CFB-424F-B3CF-DC68DC67BA02}" type="sibTrans" cxnId="{5413858D-9D38-4F72-A53C-3BF164D6DF9C}">
      <dgm:prSet/>
      <dgm:spPr/>
      <dgm:t>
        <a:bodyPr/>
        <a:lstStyle/>
        <a:p>
          <a:endParaRPr lang="en-US"/>
        </a:p>
      </dgm:t>
    </dgm:pt>
    <dgm:pt modelId="{339E8171-1726-41FC-A261-F50334DF93EE}">
      <dgm:prSet/>
      <dgm:spPr/>
      <dgm:t>
        <a:bodyPr/>
        <a:lstStyle/>
        <a:p>
          <a:r>
            <a:rPr lang="en-AU" dirty="0"/>
            <a:t>Play video</a:t>
          </a:r>
          <a:endParaRPr lang="en-US" dirty="0"/>
        </a:p>
      </dgm:t>
    </dgm:pt>
    <dgm:pt modelId="{00B77BDA-E656-480D-A2CF-2958D9074BF9}" type="parTrans" cxnId="{08E77FF9-42AC-4FCD-9BA5-A72DB6E9452B}">
      <dgm:prSet/>
      <dgm:spPr/>
      <dgm:t>
        <a:bodyPr/>
        <a:lstStyle/>
        <a:p>
          <a:endParaRPr lang="en-US"/>
        </a:p>
      </dgm:t>
    </dgm:pt>
    <dgm:pt modelId="{9D46C0B1-9FBD-4071-9722-6D2CCB225865}" type="sibTrans" cxnId="{08E77FF9-42AC-4FCD-9BA5-A72DB6E9452B}">
      <dgm:prSet/>
      <dgm:spPr/>
      <dgm:t>
        <a:bodyPr/>
        <a:lstStyle/>
        <a:p>
          <a:endParaRPr lang="en-US"/>
        </a:p>
      </dgm:t>
    </dgm:pt>
    <dgm:pt modelId="{506E1C41-92C6-4A2E-AEC6-44A05BBA83C3}">
      <dgm:prSet/>
      <dgm:spPr/>
      <dgm:t>
        <a:bodyPr/>
        <a:lstStyle/>
        <a:p>
          <a:r>
            <a:rPr lang="en-AU" dirty="0"/>
            <a:t>Done swabs and stop at 4:20</a:t>
          </a:r>
          <a:endParaRPr lang="en-US" dirty="0"/>
        </a:p>
      </dgm:t>
    </dgm:pt>
    <dgm:pt modelId="{B1EBABB5-BBC9-4E3A-99C1-357EC5BABCCF}" type="parTrans" cxnId="{37E126CB-4499-4D80-BD0B-833B18A70576}">
      <dgm:prSet/>
      <dgm:spPr/>
      <dgm:t>
        <a:bodyPr/>
        <a:lstStyle/>
        <a:p>
          <a:endParaRPr lang="en-US"/>
        </a:p>
      </dgm:t>
    </dgm:pt>
    <dgm:pt modelId="{31446CCF-EBFC-4941-A5A6-22101DC97080}" type="sibTrans" cxnId="{37E126CB-4499-4D80-BD0B-833B18A70576}">
      <dgm:prSet/>
      <dgm:spPr/>
      <dgm:t>
        <a:bodyPr/>
        <a:lstStyle/>
        <a:p>
          <a:endParaRPr lang="en-US"/>
        </a:p>
      </dgm:t>
    </dgm:pt>
    <dgm:pt modelId="{FDBB92D2-C48B-48B1-AD53-D8B9B2286993}">
      <dgm:prSet/>
      <dgm:spPr/>
      <dgm:t>
        <a:bodyPr/>
        <a:lstStyle/>
        <a:p>
          <a:r>
            <a:rPr lang="en-AU"/>
            <a:t>Dr Barton popup again and ask you:</a:t>
          </a:r>
          <a:endParaRPr lang="en-US"/>
        </a:p>
      </dgm:t>
    </dgm:pt>
    <dgm:pt modelId="{0DD20BC7-AAA2-4044-8260-F29832445AEF}" type="parTrans" cxnId="{92F41232-6540-4474-BDA0-180116D51487}">
      <dgm:prSet/>
      <dgm:spPr/>
      <dgm:t>
        <a:bodyPr/>
        <a:lstStyle/>
        <a:p>
          <a:endParaRPr lang="en-US"/>
        </a:p>
      </dgm:t>
    </dgm:pt>
    <dgm:pt modelId="{8199A165-FA75-4A17-84AE-DEDD585F8EE4}" type="sibTrans" cxnId="{92F41232-6540-4474-BDA0-180116D51487}">
      <dgm:prSet/>
      <dgm:spPr/>
      <dgm:t>
        <a:bodyPr/>
        <a:lstStyle/>
        <a:p>
          <a:endParaRPr lang="en-US"/>
        </a:p>
      </dgm:t>
    </dgm:pt>
    <dgm:pt modelId="{B21E3B03-5715-4150-A156-827CFCE2E9AF}">
      <dgm:prSet/>
      <dgm:spPr/>
      <dgm:t>
        <a:bodyPr/>
        <a:lstStyle/>
        <a:p>
          <a:r>
            <a:rPr lang="en-AU" dirty="0"/>
            <a:t>What do you think about the wound?</a:t>
          </a:r>
          <a:endParaRPr lang="en-US" dirty="0"/>
        </a:p>
      </dgm:t>
    </dgm:pt>
    <dgm:pt modelId="{272F8F75-F01D-46D6-9BB4-FEBE58A9BD7B}" type="parTrans" cxnId="{2C005899-AB9D-4EDD-ADF1-ED980C8A0685}">
      <dgm:prSet/>
      <dgm:spPr/>
      <dgm:t>
        <a:bodyPr/>
        <a:lstStyle/>
        <a:p>
          <a:endParaRPr lang="en-US"/>
        </a:p>
      </dgm:t>
    </dgm:pt>
    <dgm:pt modelId="{64765B82-6339-4130-AD5C-843D11FB4A0E}" type="sibTrans" cxnId="{2C005899-AB9D-4EDD-ADF1-ED980C8A0685}">
      <dgm:prSet/>
      <dgm:spPr/>
      <dgm:t>
        <a:bodyPr/>
        <a:lstStyle/>
        <a:p>
          <a:endParaRPr lang="en-US"/>
        </a:p>
      </dgm:t>
    </dgm:pt>
    <dgm:pt modelId="{0E208B88-1D43-4DDE-8A0F-9592D89E5AF5}">
      <dgm:prSet/>
      <dgm:spPr/>
      <dgm:t>
        <a:bodyPr/>
        <a:lstStyle/>
        <a:p>
          <a:r>
            <a:rPr lang="en-AU" dirty="0">
              <a:highlight>
                <a:srgbClr val="FFFF00"/>
              </a:highlight>
            </a:rPr>
            <a:t>Infected – Yes! there are signs of infection</a:t>
          </a:r>
          <a:endParaRPr lang="en-US" dirty="0">
            <a:highlight>
              <a:srgbClr val="FFFF00"/>
            </a:highlight>
          </a:endParaRPr>
        </a:p>
      </dgm:t>
    </dgm:pt>
    <dgm:pt modelId="{F3193909-EF6E-4F9D-9417-922F4F14D9DD}" type="parTrans" cxnId="{7B91A4FB-9900-4438-B8DB-A48D990CB989}">
      <dgm:prSet/>
      <dgm:spPr/>
      <dgm:t>
        <a:bodyPr/>
        <a:lstStyle/>
        <a:p>
          <a:endParaRPr lang="en-US"/>
        </a:p>
      </dgm:t>
    </dgm:pt>
    <dgm:pt modelId="{EAF92E3F-A30B-4D31-BE0E-2FF3B555C7AC}" type="sibTrans" cxnId="{7B91A4FB-9900-4438-B8DB-A48D990CB989}">
      <dgm:prSet/>
      <dgm:spPr/>
      <dgm:t>
        <a:bodyPr/>
        <a:lstStyle/>
        <a:p>
          <a:endParaRPr lang="en-US"/>
        </a:p>
      </dgm:t>
    </dgm:pt>
    <dgm:pt modelId="{B643DB17-C7F0-4DB6-8E1E-7CBD4A270831}">
      <dgm:prSet/>
      <dgm:spPr/>
      <dgm:t>
        <a:bodyPr/>
        <a:lstStyle/>
        <a:p>
          <a:r>
            <a:rPr lang="en-AU" dirty="0">
              <a:highlight>
                <a:srgbClr val="FFFF00"/>
              </a:highlight>
            </a:rPr>
            <a:t>Erythema- Yes! There is redness around the wound</a:t>
          </a:r>
          <a:endParaRPr lang="en-US" dirty="0">
            <a:highlight>
              <a:srgbClr val="FFFF00"/>
            </a:highlight>
          </a:endParaRPr>
        </a:p>
      </dgm:t>
    </dgm:pt>
    <dgm:pt modelId="{01FDEE15-1B62-4249-9A5B-C569BFD81558}" type="parTrans" cxnId="{16D13BD6-1EF9-412A-A911-CBEAF02C9476}">
      <dgm:prSet/>
      <dgm:spPr/>
      <dgm:t>
        <a:bodyPr/>
        <a:lstStyle/>
        <a:p>
          <a:endParaRPr lang="en-US"/>
        </a:p>
      </dgm:t>
    </dgm:pt>
    <dgm:pt modelId="{D102E24D-C20C-43EB-B362-450730C62324}" type="sibTrans" cxnId="{16D13BD6-1EF9-412A-A911-CBEAF02C9476}">
      <dgm:prSet/>
      <dgm:spPr/>
      <dgm:t>
        <a:bodyPr/>
        <a:lstStyle/>
        <a:p>
          <a:endParaRPr lang="en-US"/>
        </a:p>
      </dgm:t>
    </dgm:pt>
    <dgm:pt modelId="{7BED02D1-40C8-4341-A3CA-EEF307A9B69F}">
      <dgm:prSet/>
      <dgm:spPr/>
      <dgm:t>
        <a:bodyPr/>
        <a:lstStyle/>
        <a:p>
          <a:r>
            <a:rPr lang="en-AU" dirty="0"/>
            <a:t>Swelling- Swelling is part of inflammation but in this case, Swelling is not evident.</a:t>
          </a:r>
          <a:endParaRPr lang="en-US" dirty="0"/>
        </a:p>
      </dgm:t>
    </dgm:pt>
    <dgm:pt modelId="{B3803D34-5C75-4293-A198-A5F87E4EB19E}" type="parTrans" cxnId="{53110C3E-B081-48AC-B480-711FFCA4AA01}">
      <dgm:prSet/>
      <dgm:spPr/>
      <dgm:t>
        <a:bodyPr/>
        <a:lstStyle/>
        <a:p>
          <a:endParaRPr lang="en-US"/>
        </a:p>
      </dgm:t>
    </dgm:pt>
    <dgm:pt modelId="{339CCD7E-688E-4FF9-AB52-DCAE61CA62AF}" type="sibTrans" cxnId="{53110C3E-B081-48AC-B480-711FFCA4AA01}">
      <dgm:prSet/>
      <dgm:spPr/>
      <dgm:t>
        <a:bodyPr/>
        <a:lstStyle/>
        <a:p>
          <a:endParaRPr lang="en-US"/>
        </a:p>
      </dgm:t>
    </dgm:pt>
    <dgm:pt modelId="{2DE02570-6A69-4E7B-978A-24F7CAD66EAF}">
      <dgm:prSet/>
      <dgm:spPr/>
      <dgm:t>
        <a:bodyPr/>
        <a:lstStyle/>
        <a:p>
          <a:r>
            <a:rPr lang="en-AU" dirty="0">
              <a:highlight>
                <a:srgbClr val="FFFF00"/>
              </a:highlight>
            </a:rPr>
            <a:t>Ulcer- Yes! There is a break of the full layers of the skin to form an ulcer.</a:t>
          </a:r>
          <a:endParaRPr lang="en-US" dirty="0">
            <a:highlight>
              <a:srgbClr val="FFFF00"/>
            </a:highlight>
          </a:endParaRPr>
        </a:p>
      </dgm:t>
    </dgm:pt>
    <dgm:pt modelId="{48266717-1D20-4DDB-A1A6-231DACC05837}" type="parTrans" cxnId="{55D9C308-4B35-460B-A0C2-310129C0EE70}">
      <dgm:prSet/>
      <dgm:spPr/>
      <dgm:t>
        <a:bodyPr/>
        <a:lstStyle/>
        <a:p>
          <a:endParaRPr lang="en-US"/>
        </a:p>
      </dgm:t>
    </dgm:pt>
    <dgm:pt modelId="{4080C60E-7604-4467-83E1-393E2E2BB943}" type="sibTrans" cxnId="{55D9C308-4B35-460B-A0C2-310129C0EE70}">
      <dgm:prSet/>
      <dgm:spPr/>
      <dgm:t>
        <a:bodyPr/>
        <a:lstStyle/>
        <a:p>
          <a:endParaRPr lang="en-US"/>
        </a:p>
      </dgm:t>
    </dgm:pt>
    <dgm:pt modelId="{C0183788-295C-4FC8-90E3-F31AE99214FE}">
      <dgm:prSet/>
      <dgm:spPr/>
      <dgm:t>
        <a:bodyPr/>
        <a:lstStyle/>
        <a:p>
          <a:r>
            <a:rPr lang="en-AU" dirty="0">
              <a:highlight>
                <a:srgbClr val="FFFF00"/>
              </a:highlight>
            </a:rPr>
            <a:t>Diabetic- Yes! This patient is diabetic, and the ulcer is on the foot suggesting issues with circulation in the small vessels and possibly diabetic neuropathy.</a:t>
          </a:r>
          <a:endParaRPr lang="en-US" dirty="0">
            <a:highlight>
              <a:srgbClr val="FFFF00"/>
            </a:highlight>
          </a:endParaRPr>
        </a:p>
      </dgm:t>
    </dgm:pt>
    <dgm:pt modelId="{4C19E9E5-5F19-474D-8DCA-D62724227185}" type="parTrans" cxnId="{6F9B0832-A31F-4882-BB03-5E64D3ECE1DF}">
      <dgm:prSet/>
      <dgm:spPr/>
      <dgm:t>
        <a:bodyPr/>
        <a:lstStyle/>
        <a:p>
          <a:endParaRPr lang="en-US"/>
        </a:p>
      </dgm:t>
    </dgm:pt>
    <dgm:pt modelId="{FC61F7DE-6829-4C61-9567-BC98A9247336}" type="sibTrans" cxnId="{6F9B0832-A31F-4882-BB03-5E64D3ECE1DF}">
      <dgm:prSet/>
      <dgm:spPr/>
      <dgm:t>
        <a:bodyPr/>
        <a:lstStyle/>
        <a:p>
          <a:endParaRPr lang="en-US"/>
        </a:p>
      </dgm:t>
    </dgm:pt>
    <dgm:pt modelId="{02549E4B-553F-461E-9306-AA1F6B3D8657}">
      <dgm:prSet/>
      <dgm:spPr/>
      <dgm:t>
        <a:bodyPr/>
        <a:lstStyle/>
        <a:p>
          <a:r>
            <a:rPr lang="en-AU" dirty="0">
              <a:highlight>
                <a:srgbClr val="FFFF00"/>
              </a:highlight>
            </a:rPr>
            <a:t>Plantar- Yes! The wound is found on the ball of the feet.</a:t>
          </a:r>
          <a:endParaRPr lang="en-US" dirty="0">
            <a:highlight>
              <a:srgbClr val="FFFF00"/>
            </a:highlight>
          </a:endParaRPr>
        </a:p>
      </dgm:t>
    </dgm:pt>
    <dgm:pt modelId="{944C2842-8E16-4A1C-847A-2620C6E34FFA}" type="parTrans" cxnId="{CF95C793-1E3C-491D-AF13-ED4C9CCA0E35}">
      <dgm:prSet/>
      <dgm:spPr/>
      <dgm:t>
        <a:bodyPr/>
        <a:lstStyle/>
        <a:p>
          <a:endParaRPr lang="en-US"/>
        </a:p>
      </dgm:t>
    </dgm:pt>
    <dgm:pt modelId="{A54F413E-2C55-4454-A2AB-98CEA43FC6B2}" type="sibTrans" cxnId="{CF95C793-1E3C-491D-AF13-ED4C9CCA0E35}">
      <dgm:prSet/>
      <dgm:spPr/>
      <dgm:t>
        <a:bodyPr/>
        <a:lstStyle/>
        <a:p>
          <a:endParaRPr lang="en-US"/>
        </a:p>
      </dgm:t>
    </dgm:pt>
    <dgm:pt modelId="{B29D0308-49A5-4CCC-BC89-5D4597E77B8F}">
      <dgm:prSet/>
      <dgm:spPr/>
      <dgm:t>
        <a:bodyPr/>
        <a:lstStyle/>
        <a:p>
          <a:r>
            <a:rPr lang="en-US" dirty="0"/>
            <a:t>Pick all the ones that describe the wound</a:t>
          </a:r>
        </a:p>
      </dgm:t>
    </dgm:pt>
    <dgm:pt modelId="{2BC87BBD-CEF0-4B67-B378-A848F5EFEBC0}" type="parTrans" cxnId="{B092F866-FEF7-4C7F-8583-3EF043B8E907}">
      <dgm:prSet/>
      <dgm:spPr/>
      <dgm:t>
        <a:bodyPr/>
        <a:lstStyle/>
        <a:p>
          <a:endParaRPr lang="en-AU"/>
        </a:p>
      </dgm:t>
    </dgm:pt>
    <dgm:pt modelId="{D26219BA-F6C2-4D8C-8BC9-368B0EBFB504}" type="sibTrans" cxnId="{B092F866-FEF7-4C7F-8583-3EF043B8E907}">
      <dgm:prSet/>
      <dgm:spPr/>
      <dgm:t>
        <a:bodyPr/>
        <a:lstStyle/>
        <a:p>
          <a:endParaRPr lang="en-AU"/>
        </a:p>
      </dgm:t>
    </dgm:pt>
    <dgm:pt modelId="{CFA24EF4-DB29-4D4E-8289-B0948D73023F}">
      <dgm:prSet/>
      <dgm:spPr/>
      <dgm:t>
        <a:bodyPr/>
        <a:lstStyle/>
        <a:p>
          <a:r>
            <a:rPr lang="en-US" dirty="0"/>
            <a:t>Venous- Venous ulcers on usually on the ankles.</a:t>
          </a:r>
        </a:p>
      </dgm:t>
    </dgm:pt>
    <dgm:pt modelId="{8DD6B957-AB57-4824-9E1C-C785D692EA52}" type="parTrans" cxnId="{05036FFF-4D4A-4937-869F-B7699A7C79B9}">
      <dgm:prSet/>
      <dgm:spPr/>
      <dgm:t>
        <a:bodyPr/>
        <a:lstStyle/>
        <a:p>
          <a:endParaRPr lang="en-AU"/>
        </a:p>
      </dgm:t>
    </dgm:pt>
    <dgm:pt modelId="{BB7EFCC0-DE9D-4F69-AFE4-BAA57A40E7EB}" type="sibTrans" cxnId="{05036FFF-4D4A-4937-869F-B7699A7C79B9}">
      <dgm:prSet/>
      <dgm:spPr/>
      <dgm:t>
        <a:bodyPr/>
        <a:lstStyle/>
        <a:p>
          <a:endParaRPr lang="en-AU"/>
        </a:p>
      </dgm:t>
    </dgm:pt>
    <dgm:pt modelId="{83B7FA3A-F15B-493E-8EAB-6F905C82EB27}">
      <dgm:prSet/>
      <dgm:spPr/>
      <dgm:t>
        <a:bodyPr/>
        <a:lstStyle/>
        <a:p>
          <a:r>
            <a:rPr lang="en-US" dirty="0">
              <a:highlight>
                <a:srgbClr val="FFFF00"/>
              </a:highlight>
            </a:rPr>
            <a:t>Arterial- Yes! This is possible but chances are, it is a small vessel condition due to diabetes,</a:t>
          </a:r>
        </a:p>
      </dgm:t>
    </dgm:pt>
    <dgm:pt modelId="{8750413F-A0C9-4DE1-8CD9-D93ED68ED309}" type="parTrans" cxnId="{A0BAB634-C7C1-448E-967C-EAE25BDB44E6}">
      <dgm:prSet/>
      <dgm:spPr/>
      <dgm:t>
        <a:bodyPr/>
        <a:lstStyle/>
        <a:p>
          <a:endParaRPr lang="en-AU"/>
        </a:p>
      </dgm:t>
    </dgm:pt>
    <dgm:pt modelId="{C2A5E7EA-9979-405A-AF4A-41D8D1283B7C}" type="sibTrans" cxnId="{A0BAB634-C7C1-448E-967C-EAE25BDB44E6}">
      <dgm:prSet/>
      <dgm:spPr/>
      <dgm:t>
        <a:bodyPr/>
        <a:lstStyle/>
        <a:p>
          <a:endParaRPr lang="en-AU"/>
        </a:p>
      </dgm:t>
    </dgm:pt>
    <dgm:pt modelId="{820ED307-F0C8-4F1D-ABB8-4C0BC38AD739}">
      <dgm:prSet/>
      <dgm:spPr/>
      <dgm:t>
        <a:bodyPr/>
        <a:lstStyle/>
        <a:p>
          <a:r>
            <a:rPr lang="en-US" dirty="0">
              <a:highlight>
                <a:srgbClr val="FFFF00"/>
              </a:highlight>
            </a:rPr>
            <a:t>Purple- Yes! The </a:t>
          </a:r>
          <a:r>
            <a:rPr lang="en-US" dirty="0" err="1">
              <a:highlight>
                <a:srgbClr val="FFFF00"/>
              </a:highlight>
            </a:rPr>
            <a:t>colour</a:t>
          </a:r>
          <a:r>
            <a:rPr lang="en-US" dirty="0">
              <a:highlight>
                <a:srgbClr val="FFFF00"/>
              </a:highlight>
            </a:rPr>
            <a:t> purple suggest extravasation of blood which is common in infected wounds.</a:t>
          </a:r>
        </a:p>
      </dgm:t>
    </dgm:pt>
    <dgm:pt modelId="{722E6D04-C16D-46A0-A7B9-1453B6199488}" type="parTrans" cxnId="{E762708D-F017-4A91-8913-D50831FA080A}">
      <dgm:prSet/>
      <dgm:spPr/>
      <dgm:t>
        <a:bodyPr/>
        <a:lstStyle/>
        <a:p>
          <a:endParaRPr lang="en-AU"/>
        </a:p>
      </dgm:t>
    </dgm:pt>
    <dgm:pt modelId="{DCED76F0-5AE8-4B16-9FD6-66601E0AB03F}" type="sibTrans" cxnId="{E762708D-F017-4A91-8913-D50831FA080A}">
      <dgm:prSet/>
      <dgm:spPr/>
      <dgm:t>
        <a:bodyPr/>
        <a:lstStyle/>
        <a:p>
          <a:endParaRPr lang="en-AU"/>
        </a:p>
      </dgm:t>
    </dgm:pt>
    <dgm:pt modelId="{A0FE4F7C-245E-4E74-B776-D52AFD3D5E3A}">
      <dgm:prSet/>
      <dgm:spPr/>
      <dgm:t>
        <a:bodyPr/>
        <a:lstStyle/>
        <a:p>
          <a:r>
            <a:rPr lang="en-US" dirty="0"/>
            <a:t>Pus- Pus is not evident. The white material seen in this wound is likely due to an antiseptic paste applied to the wound.</a:t>
          </a:r>
        </a:p>
      </dgm:t>
    </dgm:pt>
    <dgm:pt modelId="{C1A56CD0-ACB1-498F-A009-B594669EAB00}" type="parTrans" cxnId="{F171D9E8-92DF-4504-94E0-D346D71A3F29}">
      <dgm:prSet/>
      <dgm:spPr/>
      <dgm:t>
        <a:bodyPr/>
        <a:lstStyle/>
        <a:p>
          <a:endParaRPr lang="en-AU"/>
        </a:p>
      </dgm:t>
    </dgm:pt>
    <dgm:pt modelId="{99B46226-8409-407D-B832-4D3F719798A0}" type="sibTrans" cxnId="{F171D9E8-92DF-4504-94E0-D346D71A3F29}">
      <dgm:prSet/>
      <dgm:spPr/>
      <dgm:t>
        <a:bodyPr/>
        <a:lstStyle/>
        <a:p>
          <a:endParaRPr lang="en-AU"/>
        </a:p>
      </dgm:t>
    </dgm:pt>
    <dgm:pt modelId="{66E09478-F838-4986-95F2-0D245DB4D1CB}" type="pres">
      <dgm:prSet presAssocID="{6A6735E5-7685-40BE-BF94-1FA2E81275F2}" presName="linear" presStyleCnt="0">
        <dgm:presLayoutVars>
          <dgm:dir/>
          <dgm:animLvl val="lvl"/>
          <dgm:resizeHandles val="exact"/>
        </dgm:presLayoutVars>
      </dgm:prSet>
      <dgm:spPr/>
    </dgm:pt>
    <dgm:pt modelId="{41F59A69-D25B-423A-BE23-A4FAECD419F1}" type="pres">
      <dgm:prSet presAssocID="{B20EC143-55F1-4EE2-B865-6FE4658CB59D}" presName="parentLin" presStyleCnt="0"/>
      <dgm:spPr/>
    </dgm:pt>
    <dgm:pt modelId="{94CD4025-379C-4AA4-AD82-91D40EDCA304}" type="pres">
      <dgm:prSet presAssocID="{B20EC143-55F1-4EE2-B865-6FE4658CB59D}" presName="parentLeftMargin" presStyleLbl="node1" presStyleIdx="0" presStyleCnt="2"/>
      <dgm:spPr/>
    </dgm:pt>
    <dgm:pt modelId="{3AE5AA93-E363-4CB8-B7C7-2A3AC0EE47A6}" type="pres">
      <dgm:prSet presAssocID="{B20EC143-55F1-4EE2-B865-6FE4658CB59D}" presName="parentText" presStyleLbl="node1" presStyleIdx="0" presStyleCnt="2">
        <dgm:presLayoutVars>
          <dgm:chMax val="0"/>
          <dgm:bulletEnabled val="1"/>
        </dgm:presLayoutVars>
      </dgm:prSet>
      <dgm:spPr/>
    </dgm:pt>
    <dgm:pt modelId="{31BCCBC2-DC48-4E34-B5D1-8B8897099DC6}" type="pres">
      <dgm:prSet presAssocID="{B20EC143-55F1-4EE2-B865-6FE4658CB59D}" presName="negativeSpace" presStyleCnt="0"/>
      <dgm:spPr/>
    </dgm:pt>
    <dgm:pt modelId="{5205B6AC-CB34-4D2A-AF66-D1D99F192CEB}" type="pres">
      <dgm:prSet presAssocID="{B20EC143-55F1-4EE2-B865-6FE4658CB59D}" presName="childText" presStyleLbl="conFgAcc1" presStyleIdx="0" presStyleCnt="2">
        <dgm:presLayoutVars>
          <dgm:bulletEnabled val="1"/>
        </dgm:presLayoutVars>
      </dgm:prSet>
      <dgm:spPr/>
    </dgm:pt>
    <dgm:pt modelId="{52C2306E-CA8A-496D-A773-63E7E008C7F6}" type="pres">
      <dgm:prSet presAssocID="{1CAE76F9-9CDE-4C0B-9974-DEE5F4BA1537}" presName="spaceBetweenRectangles" presStyleCnt="0"/>
      <dgm:spPr/>
    </dgm:pt>
    <dgm:pt modelId="{60D5E860-E916-4704-A0CB-C70018275F6B}" type="pres">
      <dgm:prSet presAssocID="{FDBB92D2-C48B-48B1-AD53-D8B9B2286993}" presName="parentLin" presStyleCnt="0"/>
      <dgm:spPr/>
    </dgm:pt>
    <dgm:pt modelId="{26DC35F5-4243-472D-99E6-89C8373D2CF3}" type="pres">
      <dgm:prSet presAssocID="{FDBB92D2-C48B-48B1-AD53-D8B9B2286993}" presName="parentLeftMargin" presStyleLbl="node1" presStyleIdx="0" presStyleCnt="2"/>
      <dgm:spPr/>
    </dgm:pt>
    <dgm:pt modelId="{CE1BE29E-49A1-491D-BF31-C05790106FA6}" type="pres">
      <dgm:prSet presAssocID="{FDBB92D2-C48B-48B1-AD53-D8B9B2286993}" presName="parentText" presStyleLbl="node1" presStyleIdx="1" presStyleCnt="2">
        <dgm:presLayoutVars>
          <dgm:chMax val="0"/>
          <dgm:bulletEnabled val="1"/>
        </dgm:presLayoutVars>
      </dgm:prSet>
      <dgm:spPr/>
    </dgm:pt>
    <dgm:pt modelId="{3807C987-9CC7-4B76-B6C0-D44F0BE0C055}" type="pres">
      <dgm:prSet presAssocID="{FDBB92D2-C48B-48B1-AD53-D8B9B2286993}" presName="negativeSpace" presStyleCnt="0"/>
      <dgm:spPr/>
    </dgm:pt>
    <dgm:pt modelId="{55256BF4-81E7-48F6-8024-019D0BA7302E}" type="pres">
      <dgm:prSet presAssocID="{FDBB92D2-C48B-48B1-AD53-D8B9B2286993}" presName="childText" presStyleLbl="conFgAcc1" presStyleIdx="1" presStyleCnt="2">
        <dgm:presLayoutVars>
          <dgm:bulletEnabled val="1"/>
        </dgm:presLayoutVars>
      </dgm:prSet>
      <dgm:spPr/>
    </dgm:pt>
  </dgm:ptLst>
  <dgm:cxnLst>
    <dgm:cxn modelId="{55D9C308-4B35-460B-A0C2-310129C0EE70}" srcId="{B29D0308-49A5-4CCC-BC89-5D4597E77B8F}" destId="{2DE02570-6A69-4E7B-978A-24F7CAD66EAF}" srcOrd="3" destOrd="0" parTransId="{48266717-1D20-4DDB-A1A6-231DACC05837}" sibTransId="{4080C60E-7604-4467-83E1-393E2E2BB943}"/>
    <dgm:cxn modelId="{E961031D-E653-47B6-BD34-A0B1FF743072}" type="presOf" srcId="{820ED307-F0C8-4F1D-ABB8-4C0BC38AD739}" destId="{55256BF4-81E7-48F6-8024-019D0BA7302E}" srcOrd="0" destOrd="10" presId="urn:microsoft.com/office/officeart/2005/8/layout/list1"/>
    <dgm:cxn modelId="{D14A1429-F2CD-44FB-A777-F7D16E79E142}" type="presOf" srcId="{83B7FA3A-F15B-493E-8EAB-6F905C82EB27}" destId="{55256BF4-81E7-48F6-8024-019D0BA7302E}" srcOrd="0" destOrd="9" presId="urn:microsoft.com/office/officeart/2005/8/layout/list1"/>
    <dgm:cxn modelId="{6F9B0832-A31F-4882-BB03-5E64D3ECE1DF}" srcId="{B29D0308-49A5-4CCC-BC89-5D4597E77B8F}" destId="{C0183788-295C-4FC8-90E3-F31AE99214FE}" srcOrd="4" destOrd="0" parTransId="{4C19E9E5-5F19-474D-8DCA-D62724227185}" sibTransId="{FC61F7DE-6829-4C61-9567-BC98A9247336}"/>
    <dgm:cxn modelId="{92F41232-6540-4474-BDA0-180116D51487}" srcId="{6A6735E5-7685-40BE-BF94-1FA2E81275F2}" destId="{FDBB92D2-C48B-48B1-AD53-D8B9B2286993}" srcOrd="1" destOrd="0" parTransId="{0DD20BC7-AAA2-4044-8260-F29832445AEF}" sibTransId="{8199A165-FA75-4A17-84AE-DEDD585F8EE4}"/>
    <dgm:cxn modelId="{A0BAB634-C7C1-448E-967C-EAE25BDB44E6}" srcId="{B29D0308-49A5-4CCC-BC89-5D4597E77B8F}" destId="{83B7FA3A-F15B-493E-8EAB-6F905C82EB27}" srcOrd="7" destOrd="0" parTransId="{8750413F-A0C9-4DE1-8CD9-D93ED68ED309}" sibTransId="{C2A5E7EA-9979-405A-AF4A-41D8D1283B7C}"/>
    <dgm:cxn modelId="{53110C3E-B081-48AC-B480-711FFCA4AA01}" srcId="{B29D0308-49A5-4CCC-BC89-5D4597E77B8F}" destId="{7BED02D1-40C8-4341-A3CA-EEF307A9B69F}" srcOrd="2" destOrd="0" parTransId="{B3803D34-5C75-4293-A198-A5F87E4EB19E}" sibTransId="{339CCD7E-688E-4FF9-AB52-DCAE61CA62AF}"/>
    <dgm:cxn modelId="{069E3D5F-23B5-46E7-9B1D-C9FBBB5B2469}" type="presOf" srcId="{B20EC143-55F1-4EE2-B865-6FE4658CB59D}" destId="{3AE5AA93-E363-4CB8-B7C7-2A3AC0EE47A6}" srcOrd="1" destOrd="0" presId="urn:microsoft.com/office/officeart/2005/8/layout/list1"/>
    <dgm:cxn modelId="{DC257A60-6E57-468A-BD0B-79A9600DA437}" type="presOf" srcId="{A0FE4F7C-245E-4E74-B776-D52AFD3D5E3A}" destId="{55256BF4-81E7-48F6-8024-019D0BA7302E}" srcOrd="0" destOrd="11" presId="urn:microsoft.com/office/officeart/2005/8/layout/list1"/>
    <dgm:cxn modelId="{CF2BAA46-5F86-4F42-8886-836C0113D861}" type="presOf" srcId="{6A6735E5-7685-40BE-BF94-1FA2E81275F2}" destId="{66E09478-F838-4986-95F2-0D245DB4D1CB}" srcOrd="0" destOrd="0" presId="urn:microsoft.com/office/officeart/2005/8/layout/list1"/>
    <dgm:cxn modelId="{B092F866-FEF7-4C7F-8583-3EF043B8E907}" srcId="{FDBB92D2-C48B-48B1-AD53-D8B9B2286993}" destId="{B29D0308-49A5-4CCC-BC89-5D4597E77B8F}" srcOrd="1" destOrd="0" parTransId="{2BC87BBD-CEF0-4B67-B378-A848F5EFEBC0}" sibTransId="{D26219BA-F6C2-4D8C-8BC9-368B0EBFB504}"/>
    <dgm:cxn modelId="{3148044A-F4C6-4B35-B4DD-4F2439F60E04}" srcId="{6A6735E5-7685-40BE-BF94-1FA2E81275F2}" destId="{B20EC143-55F1-4EE2-B865-6FE4658CB59D}" srcOrd="0" destOrd="0" parTransId="{FF386A05-396E-4B17-9456-99B565E93C4E}" sibTransId="{1CAE76F9-9CDE-4C0B-9974-DEE5F4BA1537}"/>
    <dgm:cxn modelId="{CF2C1F55-41F4-491D-92B4-66FFBAC8A7AF}" type="presOf" srcId="{339E8171-1726-41FC-A261-F50334DF93EE}" destId="{5205B6AC-CB34-4D2A-AF66-D1D99F192CEB}" srcOrd="0" destOrd="1" presId="urn:microsoft.com/office/officeart/2005/8/layout/list1"/>
    <dgm:cxn modelId="{5B1E6F58-9174-42B4-B6CB-FAFC53677A66}" type="presOf" srcId="{02549E4B-553F-461E-9306-AA1F6B3D8657}" destId="{55256BF4-81E7-48F6-8024-019D0BA7302E}" srcOrd="0" destOrd="7" presId="urn:microsoft.com/office/officeart/2005/8/layout/list1"/>
    <dgm:cxn modelId="{6305B280-5390-4678-BB99-E4DD2BAD2C9D}" type="presOf" srcId="{FDBB92D2-C48B-48B1-AD53-D8B9B2286993}" destId="{CE1BE29E-49A1-491D-BF31-C05790106FA6}" srcOrd="1" destOrd="0" presId="urn:microsoft.com/office/officeart/2005/8/layout/list1"/>
    <dgm:cxn modelId="{4211D585-ED0B-43B1-9483-4A2C1E2E69B4}" type="presOf" srcId="{FDBB92D2-C48B-48B1-AD53-D8B9B2286993}" destId="{26DC35F5-4243-472D-99E6-89C8373D2CF3}" srcOrd="0" destOrd="0" presId="urn:microsoft.com/office/officeart/2005/8/layout/list1"/>
    <dgm:cxn modelId="{B76DCA86-3690-486D-B4FC-9F5B08154411}" type="presOf" srcId="{B643DB17-C7F0-4DB6-8E1E-7CBD4A270831}" destId="{55256BF4-81E7-48F6-8024-019D0BA7302E}" srcOrd="0" destOrd="3" presId="urn:microsoft.com/office/officeart/2005/8/layout/list1"/>
    <dgm:cxn modelId="{67E4B88C-12AC-486C-8205-872D46E3C536}" type="presOf" srcId="{B29D0308-49A5-4CCC-BC89-5D4597E77B8F}" destId="{55256BF4-81E7-48F6-8024-019D0BA7302E}" srcOrd="0" destOrd="1" presId="urn:microsoft.com/office/officeart/2005/8/layout/list1"/>
    <dgm:cxn modelId="{6AFA658D-1758-4D75-8AD0-61C803659B3E}" type="presOf" srcId="{0E208B88-1D43-4DDE-8A0F-9592D89E5AF5}" destId="{55256BF4-81E7-48F6-8024-019D0BA7302E}" srcOrd="0" destOrd="2" presId="urn:microsoft.com/office/officeart/2005/8/layout/list1"/>
    <dgm:cxn modelId="{E762708D-F017-4A91-8913-D50831FA080A}" srcId="{B29D0308-49A5-4CCC-BC89-5D4597E77B8F}" destId="{820ED307-F0C8-4F1D-ABB8-4C0BC38AD739}" srcOrd="8" destOrd="0" parTransId="{722E6D04-C16D-46A0-A7B9-1453B6199488}" sibTransId="{DCED76F0-5AE8-4B16-9FD6-66601E0AB03F}"/>
    <dgm:cxn modelId="{5413858D-9D38-4F72-A53C-3BF164D6DF9C}" srcId="{B20EC143-55F1-4EE2-B865-6FE4658CB59D}" destId="{42292B20-6394-49CA-965C-489407BE5EC9}" srcOrd="0" destOrd="0" parTransId="{7AE7E3D9-0C78-4508-A655-6AE157C41018}" sibTransId="{025CEF20-6CFB-424F-B3CF-DC68DC67BA02}"/>
    <dgm:cxn modelId="{9094858F-FF31-460F-8CCB-4256D44C9E40}" type="presOf" srcId="{C0183788-295C-4FC8-90E3-F31AE99214FE}" destId="{55256BF4-81E7-48F6-8024-019D0BA7302E}" srcOrd="0" destOrd="6" presId="urn:microsoft.com/office/officeart/2005/8/layout/list1"/>
    <dgm:cxn modelId="{CF95C793-1E3C-491D-AF13-ED4C9CCA0E35}" srcId="{B29D0308-49A5-4CCC-BC89-5D4597E77B8F}" destId="{02549E4B-553F-461E-9306-AA1F6B3D8657}" srcOrd="5" destOrd="0" parTransId="{944C2842-8E16-4A1C-847A-2620C6E34FFA}" sibTransId="{A54F413E-2C55-4454-A2AB-98CEA43FC6B2}"/>
    <dgm:cxn modelId="{EB12E893-3232-41A5-9E97-B5943E8BE914}" type="presOf" srcId="{B20EC143-55F1-4EE2-B865-6FE4658CB59D}" destId="{94CD4025-379C-4AA4-AD82-91D40EDCA304}" srcOrd="0" destOrd="0" presId="urn:microsoft.com/office/officeart/2005/8/layout/list1"/>
    <dgm:cxn modelId="{138BF895-260B-4AA7-8785-F902D42A8F58}" type="presOf" srcId="{2DE02570-6A69-4E7B-978A-24F7CAD66EAF}" destId="{55256BF4-81E7-48F6-8024-019D0BA7302E}" srcOrd="0" destOrd="5" presId="urn:microsoft.com/office/officeart/2005/8/layout/list1"/>
    <dgm:cxn modelId="{01438C97-AFF1-4BA2-AFDF-228A769B6F18}" type="presOf" srcId="{506E1C41-92C6-4A2E-AEC6-44A05BBA83C3}" destId="{5205B6AC-CB34-4D2A-AF66-D1D99F192CEB}" srcOrd="0" destOrd="2" presId="urn:microsoft.com/office/officeart/2005/8/layout/list1"/>
    <dgm:cxn modelId="{2C005899-AB9D-4EDD-ADF1-ED980C8A0685}" srcId="{FDBB92D2-C48B-48B1-AD53-D8B9B2286993}" destId="{B21E3B03-5715-4150-A156-827CFCE2E9AF}" srcOrd="0" destOrd="0" parTransId="{272F8F75-F01D-46D6-9BB4-FEBE58A9BD7B}" sibTransId="{64765B82-6339-4130-AD5C-843D11FB4A0E}"/>
    <dgm:cxn modelId="{CF4720A0-0A78-41AF-8FDA-C76EEF911299}" type="presOf" srcId="{7BED02D1-40C8-4341-A3CA-EEF307A9B69F}" destId="{55256BF4-81E7-48F6-8024-019D0BA7302E}" srcOrd="0" destOrd="4" presId="urn:microsoft.com/office/officeart/2005/8/layout/list1"/>
    <dgm:cxn modelId="{D30555A4-2AAA-4444-A81A-3D6E73393124}" type="presOf" srcId="{42292B20-6394-49CA-965C-489407BE5EC9}" destId="{5205B6AC-CB34-4D2A-AF66-D1D99F192CEB}" srcOrd="0" destOrd="0" presId="urn:microsoft.com/office/officeart/2005/8/layout/list1"/>
    <dgm:cxn modelId="{FE89D5B7-94A6-463C-BC04-FE104E4D5052}" type="presOf" srcId="{B21E3B03-5715-4150-A156-827CFCE2E9AF}" destId="{55256BF4-81E7-48F6-8024-019D0BA7302E}" srcOrd="0" destOrd="0" presId="urn:microsoft.com/office/officeart/2005/8/layout/list1"/>
    <dgm:cxn modelId="{37E126CB-4499-4D80-BD0B-833B18A70576}" srcId="{B20EC143-55F1-4EE2-B865-6FE4658CB59D}" destId="{506E1C41-92C6-4A2E-AEC6-44A05BBA83C3}" srcOrd="2" destOrd="0" parTransId="{B1EBABB5-BBC9-4E3A-99C1-357EC5BABCCF}" sibTransId="{31446CCF-EBFC-4941-A5A6-22101DC97080}"/>
    <dgm:cxn modelId="{16D13BD6-1EF9-412A-A911-CBEAF02C9476}" srcId="{B29D0308-49A5-4CCC-BC89-5D4597E77B8F}" destId="{B643DB17-C7F0-4DB6-8E1E-7CBD4A270831}" srcOrd="1" destOrd="0" parTransId="{01FDEE15-1B62-4249-9A5B-C569BFD81558}" sibTransId="{D102E24D-C20C-43EB-B362-450730C62324}"/>
    <dgm:cxn modelId="{F171D9E8-92DF-4504-94E0-D346D71A3F29}" srcId="{B29D0308-49A5-4CCC-BC89-5D4597E77B8F}" destId="{A0FE4F7C-245E-4E74-B776-D52AFD3D5E3A}" srcOrd="9" destOrd="0" parTransId="{C1A56CD0-ACB1-498F-A009-B594669EAB00}" sibTransId="{99B46226-8409-407D-B832-4D3F719798A0}"/>
    <dgm:cxn modelId="{08E77FF9-42AC-4FCD-9BA5-A72DB6E9452B}" srcId="{B20EC143-55F1-4EE2-B865-6FE4658CB59D}" destId="{339E8171-1726-41FC-A261-F50334DF93EE}" srcOrd="1" destOrd="0" parTransId="{00B77BDA-E656-480D-A2CF-2958D9074BF9}" sibTransId="{9D46C0B1-9FBD-4071-9722-6D2CCB225865}"/>
    <dgm:cxn modelId="{7B91A4FB-9900-4438-B8DB-A48D990CB989}" srcId="{B29D0308-49A5-4CCC-BC89-5D4597E77B8F}" destId="{0E208B88-1D43-4DDE-8A0F-9592D89E5AF5}" srcOrd="0" destOrd="0" parTransId="{F3193909-EF6E-4F9D-9417-922F4F14D9DD}" sibTransId="{EAF92E3F-A30B-4D31-BE0E-2FF3B555C7AC}"/>
    <dgm:cxn modelId="{AB2A5BFD-D352-4263-80CA-2AE27BFDEF8D}" type="presOf" srcId="{CFA24EF4-DB29-4D4E-8289-B0948D73023F}" destId="{55256BF4-81E7-48F6-8024-019D0BA7302E}" srcOrd="0" destOrd="8" presId="urn:microsoft.com/office/officeart/2005/8/layout/list1"/>
    <dgm:cxn modelId="{05036FFF-4D4A-4937-869F-B7699A7C79B9}" srcId="{B29D0308-49A5-4CCC-BC89-5D4597E77B8F}" destId="{CFA24EF4-DB29-4D4E-8289-B0948D73023F}" srcOrd="6" destOrd="0" parTransId="{8DD6B957-AB57-4824-9E1C-C785D692EA52}" sibTransId="{BB7EFCC0-DE9D-4F69-AFE4-BAA57A40E7EB}"/>
    <dgm:cxn modelId="{9C81247C-134D-4CB2-8C51-D9146107126B}" type="presParOf" srcId="{66E09478-F838-4986-95F2-0D245DB4D1CB}" destId="{41F59A69-D25B-423A-BE23-A4FAECD419F1}" srcOrd="0" destOrd="0" presId="urn:microsoft.com/office/officeart/2005/8/layout/list1"/>
    <dgm:cxn modelId="{7DEA63F8-DDC5-44DF-927C-E861BDBB19E5}" type="presParOf" srcId="{41F59A69-D25B-423A-BE23-A4FAECD419F1}" destId="{94CD4025-379C-4AA4-AD82-91D40EDCA304}" srcOrd="0" destOrd="0" presId="urn:microsoft.com/office/officeart/2005/8/layout/list1"/>
    <dgm:cxn modelId="{FB659F00-9316-4580-B9D3-409B6791DB2D}" type="presParOf" srcId="{41F59A69-D25B-423A-BE23-A4FAECD419F1}" destId="{3AE5AA93-E363-4CB8-B7C7-2A3AC0EE47A6}" srcOrd="1" destOrd="0" presId="urn:microsoft.com/office/officeart/2005/8/layout/list1"/>
    <dgm:cxn modelId="{24EFD97F-385D-4A3D-87F0-096208DB85D0}" type="presParOf" srcId="{66E09478-F838-4986-95F2-0D245DB4D1CB}" destId="{31BCCBC2-DC48-4E34-B5D1-8B8897099DC6}" srcOrd="1" destOrd="0" presId="urn:microsoft.com/office/officeart/2005/8/layout/list1"/>
    <dgm:cxn modelId="{3218303C-DC70-486A-A283-BADE908ABA2C}" type="presParOf" srcId="{66E09478-F838-4986-95F2-0D245DB4D1CB}" destId="{5205B6AC-CB34-4D2A-AF66-D1D99F192CEB}" srcOrd="2" destOrd="0" presId="urn:microsoft.com/office/officeart/2005/8/layout/list1"/>
    <dgm:cxn modelId="{57F6B63D-5969-4CBA-B264-4C74799CF11E}" type="presParOf" srcId="{66E09478-F838-4986-95F2-0D245DB4D1CB}" destId="{52C2306E-CA8A-496D-A773-63E7E008C7F6}" srcOrd="3" destOrd="0" presId="urn:microsoft.com/office/officeart/2005/8/layout/list1"/>
    <dgm:cxn modelId="{202FF058-0BC5-47A8-8E70-4DDFA4E649FE}" type="presParOf" srcId="{66E09478-F838-4986-95F2-0D245DB4D1CB}" destId="{60D5E860-E916-4704-A0CB-C70018275F6B}" srcOrd="4" destOrd="0" presId="urn:microsoft.com/office/officeart/2005/8/layout/list1"/>
    <dgm:cxn modelId="{B07992B8-1777-4DF8-AF13-8DFEF5D38596}" type="presParOf" srcId="{60D5E860-E916-4704-A0CB-C70018275F6B}" destId="{26DC35F5-4243-472D-99E6-89C8373D2CF3}" srcOrd="0" destOrd="0" presId="urn:microsoft.com/office/officeart/2005/8/layout/list1"/>
    <dgm:cxn modelId="{885ABA91-F3D5-4609-8345-D97E90A58C65}" type="presParOf" srcId="{60D5E860-E916-4704-A0CB-C70018275F6B}" destId="{CE1BE29E-49A1-491D-BF31-C05790106FA6}" srcOrd="1" destOrd="0" presId="urn:microsoft.com/office/officeart/2005/8/layout/list1"/>
    <dgm:cxn modelId="{DB7E1AE5-5A06-4044-B52E-ABD038A9F61C}" type="presParOf" srcId="{66E09478-F838-4986-95F2-0D245DB4D1CB}" destId="{3807C987-9CC7-4B76-B6C0-D44F0BE0C055}" srcOrd="5" destOrd="0" presId="urn:microsoft.com/office/officeart/2005/8/layout/list1"/>
    <dgm:cxn modelId="{B19FD835-958B-4D63-BD4E-1DFD0CCF0595}" type="presParOf" srcId="{66E09478-F838-4986-95F2-0D245DB4D1CB}" destId="{55256BF4-81E7-48F6-8024-019D0BA7302E}"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05B6AC-CB34-4D2A-AF66-D1D99F192CEB}">
      <dsp:nvSpPr>
        <dsp:cNvPr id="0" name=""/>
        <dsp:cNvSpPr/>
      </dsp:nvSpPr>
      <dsp:spPr>
        <a:xfrm>
          <a:off x="0" y="193909"/>
          <a:ext cx="6666833" cy="982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dirty="0"/>
            <a:t>“Follow me and let’s see this patient together.”</a:t>
          </a:r>
          <a:endParaRPr lang="en-US" sz="1300" kern="1200" dirty="0"/>
        </a:p>
        <a:p>
          <a:pPr marL="114300" lvl="1" indent="-114300" algn="l" defTabSz="577850">
            <a:lnSpc>
              <a:spcPct val="90000"/>
            </a:lnSpc>
            <a:spcBef>
              <a:spcPct val="0"/>
            </a:spcBef>
            <a:spcAft>
              <a:spcPct val="15000"/>
            </a:spcAft>
            <a:buChar char="•"/>
          </a:pPr>
          <a:r>
            <a:rPr lang="en-AU" sz="1300" kern="1200" dirty="0"/>
            <a:t>Play video</a:t>
          </a:r>
          <a:endParaRPr lang="en-US" sz="1300" kern="1200" dirty="0"/>
        </a:p>
        <a:p>
          <a:pPr marL="114300" lvl="1" indent="-114300" algn="l" defTabSz="577850">
            <a:lnSpc>
              <a:spcPct val="90000"/>
            </a:lnSpc>
            <a:spcBef>
              <a:spcPct val="0"/>
            </a:spcBef>
            <a:spcAft>
              <a:spcPct val="15000"/>
            </a:spcAft>
            <a:buChar char="•"/>
          </a:pPr>
          <a:r>
            <a:rPr lang="en-AU" sz="1300" kern="1200" dirty="0"/>
            <a:t>Done swabs and stop at 4:20</a:t>
          </a:r>
          <a:endParaRPr lang="en-US" sz="1300" kern="1200" dirty="0"/>
        </a:p>
      </dsp:txBody>
      <dsp:txXfrm>
        <a:off x="0" y="193909"/>
        <a:ext cx="6666833" cy="982800"/>
      </dsp:txXfrm>
    </dsp:sp>
    <dsp:sp modelId="{3AE5AA93-E363-4CB8-B7C7-2A3AC0EE47A6}">
      <dsp:nvSpPr>
        <dsp:cNvPr id="0" name=""/>
        <dsp:cNvSpPr/>
      </dsp:nvSpPr>
      <dsp:spPr>
        <a:xfrm>
          <a:off x="333341" y="2029"/>
          <a:ext cx="4666783" cy="38376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is waiting for you at the office as a popup.</a:t>
          </a:r>
          <a:endParaRPr lang="en-US" sz="1300" kern="1200"/>
        </a:p>
      </dsp:txBody>
      <dsp:txXfrm>
        <a:off x="352075" y="20763"/>
        <a:ext cx="4629315" cy="346292"/>
      </dsp:txXfrm>
    </dsp:sp>
    <dsp:sp modelId="{55256BF4-81E7-48F6-8024-019D0BA7302E}">
      <dsp:nvSpPr>
        <dsp:cNvPr id="0" name=""/>
        <dsp:cNvSpPr/>
      </dsp:nvSpPr>
      <dsp:spPr>
        <a:xfrm>
          <a:off x="0" y="1438789"/>
          <a:ext cx="6666833" cy="4013100"/>
        </a:xfrm>
        <a:prstGeom prst="rect">
          <a:avLst/>
        </a:prstGeom>
        <a:solidFill>
          <a:schemeClr val="lt1">
            <a:alpha val="90000"/>
            <a:hueOff val="0"/>
            <a:satOff val="0"/>
            <a:lumOff val="0"/>
            <a:alphaOff val="0"/>
          </a:schemeClr>
        </a:solidFill>
        <a:ln w="12700" cap="flat" cmpd="sng" algn="ctr">
          <a:solidFill>
            <a:schemeClr val="accent2">
              <a:hueOff val="6443614"/>
              <a:satOff val="-18493"/>
              <a:lumOff val="-29609"/>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dirty="0"/>
            <a:t>What do you think about the wound?</a:t>
          </a:r>
          <a:endParaRPr lang="en-US" sz="1300" kern="1200" dirty="0"/>
        </a:p>
        <a:p>
          <a:pPr marL="114300" lvl="1" indent="-114300" algn="l" defTabSz="577850">
            <a:lnSpc>
              <a:spcPct val="90000"/>
            </a:lnSpc>
            <a:spcBef>
              <a:spcPct val="0"/>
            </a:spcBef>
            <a:spcAft>
              <a:spcPct val="15000"/>
            </a:spcAft>
            <a:buChar char="•"/>
          </a:pPr>
          <a:r>
            <a:rPr lang="en-US" sz="1300" kern="1200" dirty="0"/>
            <a:t>Pick all the ones that describe the wound</a:t>
          </a:r>
        </a:p>
        <a:p>
          <a:pPr marL="228600" lvl="2" indent="-114300" algn="l" defTabSz="577850">
            <a:lnSpc>
              <a:spcPct val="90000"/>
            </a:lnSpc>
            <a:spcBef>
              <a:spcPct val="0"/>
            </a:spcBef>
            <a:spcAft>
              <a:spcPct val="15000"/>
            </a:spcAft>
            <a:buChar char="•"/>
          </a:pPr>
          <a:r>
            <a:rPr lang="en-AU" sz="1300" kern="1200" dirty="0">
              <a:highlight>
                <a:srgbClr val="FFFF00"/>
              </a:highlight>
            </a:rPr>
            <a:t>Infected – Yes! there are signs of infection</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Erythema- Yes! There is redness around the wound</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t>Swelling- Swelling is part of inflammation but in this case, Swelling is not evident.</a:t>
          </a:r>
          <a:endParaRPr lang="en-US" sz="1300" kern="1200" dirty="0"/>
        </a:p>
        <a:p>
          <a:pPr marL="228600" lvl="2" indent="-114300" algn="l" defTabSz="577850">
            <a:lnSpc>
              <a:spcPct val="90000"/>
            </a:lnSpc>
            <a:spcBef>
              <a:spcPct val="0"/>
            </a:spcBef>
            <a:spcAft>
              <a:spcPct val="15000"/>
            </a:spcAft>
            <a:buChar char="•"/>
          </a:pPr>
          <a:r>
            <a:rPr lang="en-AU" sz="1300" kern="1200" dirty="0">
              <a:highlight>
                <a:srgbClr val="FFFF00"/>
              </a:highlight>
            </a:rPr>
            <a:t>Ulcer- Yes! There is a break of the full layers of the skin to form an ulcer.</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Diabetic- Yes! This patient is diabetic, and the ulcer is on the foot suggesting issues with circulation in the small vessels and possibly diabetic neuropathy.</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Plantar- Yes! The wound is found on the ball of the feet.</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US" sz="1300" kern="1200" dirty="0"/>
            <a:t>Venous- Venous ulcers on usually on the ankles.</a:t>
          </a:r>
        </a:p>
        <a:p>
          <a:pPr marL="228600" lvl="2" indent="-114300" algn="l" defTabSz="577850">
            <a:lnSpc>
              <a:spcPct val="90000"/>
            </a:lnSpc>
            <a:spcBef>
              <a:spcPct val="0"/>
            </a:spcBef>
            <a:spcAft>
              <a:spcPct val="15000"/>
            </a:spcAft>
            <a:buChar char="•"/>
          </a:pPr>
          <a:r>
            <a:rPr lang="en-US" sz="1300" kern="1200" dirty="0">
              <a:highlight>
                <a:srgbClr val="FFFF00"/>
              </a:highlight>
            </a:rPr>
            <a:t>Arterial- Yes! This is possible but chances are, it is a small vessel condition due to diabetes,</a:t>
          </a:r>
        </a:p>
        <a:p>
          <a:pPr marL="228600" lvl="2" indent="-114300" algn="l" defTabSz="577850">
            <a:lnSpc>
              <a:spcPct val="90000"/>
            </a:lnSpc>
            <a:spcBef>
              <a:spcPct val="0"/>
            </a:spcBef>
            <a:spcAft>
              <a:spcPct val="15000"/>
            </a:spcAft>
            <a:buChar char="•"/>
          </a:pPr>
          <a:r>
            <a:rPr lang="en-US" sz="1300" kern="1200" dirty="0">
              <a:highlight>
                <a:srgbClr val="FFFF00"/>
              </a:highlight>
            </a:rPr>
            <a:t>Purple- Yes! The </a:t>
          </a:r>
          <a:r>
            <a:rPr lang="en-US" sz="1300" kern="1200" dirty="0" err="1">
              <a:highlight>
                <a:srgbClr val="FFFF00"/>
              </a:highlight>
            </a:rPr>
            <a:t>colour</a:t>
          </a:r>
          <a:r>
            <a:rPr lang="en-US" sz="1300" kern="1200" dirty="0">
              <a:highlight>
                <a:srgbClr val="FFFF00"/>
              </a:highlight>
            </a:rPr>
            <a:t> purple suggest extravasation of blood which is common in infected wounds.</a:t>
          </a:r>
        </a:p>
        <a:p>
          <a:pPr marL="228600" lvl="2" indent="-114300" algn="l" defTabSz="577850">
            <a:lnSpc>
              <a:spcPct val="90000"/>
            </a:lnSpc>
            <a:spcBef>
              <a:spcPct val="0"/>
            </a:spcBef>
            <a:spcAft>
              <a:spcPct val="15000"/>
            </a:spcAft>
            <a:buChar char="•"/>
          </a:pPr>
          <a:r>
            <a:rPr lang="en-US" sz="1300" kern="1200" dirty="0"/>
            <a:t>Pus- Pus is not evident. The white material seen in this wound is likely due to an antiseptic paste applied to the wound.</a:t>
          </a:r>
        </a:p>
      </dsp:txBody>
      <dsp:txXfrm>
        <a:off x="0" y="1438789"/>
        <a:ext cx="6666833" cy="4013100"/>
      </dsp:txXfrm>
    </dsp:sp>
    <dsp:sp modelId="{CE1BE29E-49A1-491D-BF31-C05790106FA6}">
      <dsp:nvSpPr>
        <dsp:cNvPr id="0" name=""/>
        <dsp:cNvSpPr/>
      </dsp:nvSpPr>
      <dsp:spPr>
        <a:xfrm>
          <a:off x="333341" y="1246909"/>
          <a:ext cx="4666783" cy="383760"/>
        </a:xfrm>
        <a:prstGeom prst="roundRect">
          <a:avLst/>
        </a:prstGeom>
        <a:gradFill rotWithShape="0">
          <a:gsLst>
            <a:gs pos="0">
              <a:schemeClr val="accent2">
                <a:hueOff val="6443614"/>
                <a:satOff val="-18493"/>
                <a:lumOff val="-29609"/>
                <a:alphaOff val="0"/>
                <a:satMod val="103000"/>
                <a:lumMod val="102000"/>
                <a:tint val="94000"/>
              </a:schemeClr>
            </a:gs>
            <a:gs pos="50000">
              <a:schemeClr val="accent2">
                <a:hueOff val="6443614"/>
                <a:satOff val="-18493"/>
                <a:lumOff val="-29609"/>
                <a:alphaOff val="0"/>
                <a:satMod val="110000"/>
                <a:lumMod val="100000"/>
                <a:shade val="100000"/>
              </a:schemeClr>
            </a:gs>
            <a:gs pos="100000">
              <a:schemeClr val="accent2">
                <a:hueOff val="6443614"/>
                <a:satOff val="-18493"/>
                <a:lumOff val="-2960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popup again and ask you:</a:t>
          </a:r>
          <a:endParaRPr lang="en-US" sz="1300" kern="1200"/>
        </a:p>
      </dsp:txBody>
      <dsp:txXfrm>
        <a:off x="352075" y="1265643"/>
        <a:ext cx="4629315" cy="34629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tmp>
</file>

<file path=ppt/media/image4.tmp>
</file>

<file path=ppt/media/image5.tmp>
</file>

<file path=ppt/media/image6.tmp>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BAB8A-7E3E-B833-6DE6-2EC9CBE844B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FD8C56BD-188F-E199-08C3-7F48FDFBE4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C2EA2EB3-18DA-F253-18D3-B1E5536C620C}"/>
              </a:ext>
            </a:extLst>
          </p:cNvPr>
          <p:cNvSpPr>
            <a:spLocks noGrp="1"/>
          </p:cNvSpPr>
          <p:nvPr>
            <p:ph type="dt" sz="half" idx="10"/>
          </p:nvPr>
        </p:nvSpPr>
        <p:spPr/>
        <p:txBody>
          <a:bodyPr/>
          <a:lstStyle/>
          <a:p>
            <a:fld id="{17CA8736-AAEC-4E9A-8300-E1A1961990B1}" type="datetimeFigureOut">
              <a:rPr lang="en-AU" smtClean="0"/>
              <a:t>1/05/2025</a:t>
            </a:fld>
            <a:endParaRPr lang="en-AU"/>
          </a:p>
        </p:txBody>
      </p:sp>
      <p:sp>
        <p:nvSpPr>
          <p:cNvPr id="5" name="Footer Placeholder 4">
            <a:extLst>
              <a:ext uri="{FF2B5EF4-FFF2-40B4-BE49-F238E27FC236}">
                <a16:creationId xmlns:a16="http://schemas.microsoft.com/office/drawing/2014/main" id="{A553C585-5B12-C1F3-A27F-AFBC1D1C681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214B03F-F6FD-7E0A-9CC1-8DAB7053A1B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384207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3A8B7-2D7E-3977-FB7E-06134E14815C}"/>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55A0BB4B-60F7-F31B-9818-443DCB14256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4D8D35E-F9CA-5065-D3D3-855A1295CBF1}"/>
              </a:ext>
            </a:extLst>
          </p:cNvPr>
          <p:cNvSpPr>
            <a:spLocks noGrp="1"/>
          </p:cNvSpPr>
          <p:nvPr>
            <p:ph type="dt" sz="half" idx="10"/>
          </p:nvPr>
        </p:nvSpPr>
        <p:spPr/>
        <p:txBody>
          <a:bodyPr/>
          <a:lstStyle/>
          <a:p>
            <a:fld id="{17CA8736-AAEC-4E9A-8300-E1A1961990B1}" type="datetimeFigureOut">
              <a:rPr lang="en-AU" smtClean="0"/>
              <a:t>1/05/2025</a:t>
            </a:fld>
            <a:endParaRPr lang="en-AU"/>
          </a:p>
        </p:txBody>
      </p:sp>
      <p:sp>
        <p:nvSpPr>
          <p:cNvPr id="5" name="Footer Placeholder 4">
            <a:extLst>
              <a:ext uri="{FF2B5EF4-FFF2-40B4-BE49-F238E27FC236}">
                <a16:creationId xmlns:a16="http://schemas.microsoft.com/office/drawing/2014/main" id="{81CACD8D-C01D-7F72-220F-DE92789AAD0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F978DB5-E61D-D2D9-E882-C760081FBBD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017651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A47A87-2504-8CFD-C41E-6D32168A131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44A8ACF8-5827-A1A6-650D-88075C63B4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A7FAA95-F4AC-7C35-95E8-6C2AC710B83F}"/>
              </a:ext>
            </a:extLst>
          </p:cNvPr>
          <p:cNvSpPr>
            <a:spLocks noGrp="1"/>
          </p:cNvSpPr>
          <p:nvPr>
            <p:ph type="dt" sz="half" idx="10"/>
          </p:nvPr>
        </p:nvSpPr>
        <p:spPr/>
        <p:txBody>
          <a:bodyPr/>
          <a:lstStyle/>
          <a:p>
            <a:fld id="{17CA8736-AAEC-4E9A-8300-E1A1961990B1}" type="datetimeFigureOut">
              <a:rPr lang="en-AU" smtClean="0"/>
              <a:t>1/05/2025</a:t>
            </a:fld>
            <a:endParaRPr lang="en-AU"/>
          </a:p>
        </p:txBody>
      </p:sp>
      <p:sp>
        <p:nvSpPr>
          <p:cNvPr id="5" name="Footer Placeholder 4">
            <a:extLst>
              <a:ext uri="{FF2B5EF4-FFF2-40B4-BE49-F238E27FC236}">
                <a16:creationId xmlns:a16="http://schemas.microsoft.com/office/drawing/2014/main" id="{15277829-0D59-DC23-A7D6-975580B877A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13F131F-C3E1-7468-AEE7-5C24EFA6B65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785307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9D45F-847E-453C-BB14-947D8EEB3276}"/>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E2041FB-84B4-DFEF-80DB-C196DC9432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452C7BB-3ADA-2C62-16FA-207E8BC2AF8B}"/>
              </a:ext>
            </a:extLst>
          </p:cNvPr>
          <p:cNvSpPr>
            <a:spLocks noGrp="1"/>
          </p:cNvSpPr>
          <p:nvPr>
            <p:ph type="dt" sz="half" idx="10"/>
          </p:nvPr>
        </p:nvSpPr>
        <p:spPr/>
        <p:txBody>
          <a:bodyPr/>
          <a:lstStyle/>
          <a:p>
            <a:fld id="{17CA8736-AAEC-4E9A-8300-E1A1961990B1}" type="datetimeFigureOut">
              <a:rPr lang="en-AU" smtClean="0"/>
              <a:t>1/05/2025</a:t>
            </a:fld>
            <a:endParaRPr lang="en-AU"/>
          </a:p>
        </p:txBody>
      </p:sp>
      <p:sp>
        <p:nvSpPr>
          <p:cNvPr id="5" name="Footer Placeholder 4">
            <a:extLst>
              <a:ext uri="{FF2B5EF4-FFF2-40B4-BE49-F238E27FC236}">
                <a16:creationId xmlns:a16="http://schemas.microsoft.com/office/drawing/2014/main" id="{9E9D6787-69E8-6409-CF80-2BBCB3CACD2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C03171A-4140-7326-01CC-7C31C0D5DC9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605645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7942C-0D45-FE66-481F-CEB0EFE6CA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3DAAE043-195D-8841-0914-339B408808C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39B45A-0D90-AAC8-F975-BD178A455F7F}"/>
              </a:ext>
            </a:extLst>
          </p:cNvPr>
          <p:cNvSpPr>
            <a:spLocks noGrp="1"/>
          </p:cNvSpPr>
          <p:nvPr>
            <p:ph type="dt" sz="half" idx="10"/>
          </p:nvPr>
        </p:nvSpPr>
        <p:spPr/>
        <p:txBody>
          <a:bodyPr/>
          <a:lstStyle/>
          <a:p>
            <a:fld id="{17CA8736-AAEC-4E9A-8300-E1A1961990B1}" type="datetimeFigureOut">
              <a:rPr lang="en-AU" smtClean="0"/>
              <a:t>1/05/2025</a:t>
            </a:fld>
            <a:endParaRPr lang="en-AU"/>
          </a:p>
        </p:txBody>
      </p:sp>
      <p:sp>
        <p:nvSpPr>
          <p:cNvPr id="5" name="Footer Placeholder 4">
            <a:extLst>
              <a:ext uri="{FF2B5EF4-FFF2-40B4-BE49-F238E27FC236}">
                <a16:creationId xmlns:a16="http://schemas.microsoft.com/office/drawing/2014/main" id="{8280E4D2-8285-B524-5F7A-B9172666DA5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BEA20D9-D914-D3D6-A3D8-A5B3F75AC9D1}"/>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247532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73701-2840-E3F0-F480-79D1210F1D30}"/>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2DC00626-3E3B-6BF3-78D4-FC1F9E452A1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3048F802-976F-06B0-7078-9CE6F06021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FAB6C90-2D1A-DE58-ED46-70C484B63F65}"/>
              </a:ext>
            </a:extLst>
          </p:cNvPr>
          <p:cNvSpPr>
            <a:spLocks noGrp="1"/>
          </p:cNvSpPr>
          <p:nvPr>
            <p:ph type="dt" sz="half" idx="10"/>
          </p:nvPr>
        </p:nvSpPr>
        <p:spPr/>
        <p:txBody>
          <a:bodyPr/>
          <a:lstStyle/>
          <a:p>
            <a:fld id="{17CA8736-AAEC-4E9A-8300-E1A1961990B1}" type="datetimeFigureOut">
              <a:rPr lang="en-AU" smtClean="0"/>
              <a:t>1/05/2025</a:t>
            </a:fld>
            <a:endParaRPr lang="en-AU"/>
          </a:p>
        </p:txBody>
      </p:sp>
      <p:sp>
        <p:nvSpPr>
          <p:cNvPr id="6" name="Footer Placeholder 5">
            <a:extLst>
              <a:ext uri="{FF2B5EF4-FFF2-40B4-BE49-F238E27FC236}">
                <a16:creationId xmlns:a16="http://schemas.microsoft.com/office/drawing/2014/main" id="{AA13AC31-012F-BC82-504C-66F7E56CEC1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70FCF630-7560-7A00-FB18-FD4E66901099}"/>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675880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4500E-67A6-928A-C1D2-FDFF97EA277C}"/>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9644FDDE-6B8E-0FD5-FF81-2899E29572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83A37F6-F149-0994-012E-832CB57761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A11CB63A-DE46-402E-3A98-75FC7E7258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9045F7B-B0A8-A06D-8709-405BF767961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F8234141-2382-F4F0-91EC-78C619917F51}"/>
              </a:ext>
            </a:extLst>
          </p:cNvPr>
          <p:cNvSpPr>
            <a:spLocks noGrp="1"/>
          </p:cNvSpPr>
          <p:nvPr>
            <p:ph type="dt" sz="half" idx="10"/>
          </p:nvPr>
        </p:nvSpPr>
        <p:spPr/>
        <p:txBody>
          <a:bodyPr/>
          <a:lstStyle/>
          <a:p>
            <a:fld id="{17CA8736-AAEC-4E9A-8300-E1A1961990B1}" type="datetimeFigureOut">
              <a:rPr lang="en-AU" smtClean="0"/>
              <a:t>1/05/2025</a:t>
            </a:fld>
            <a:endParaRPr lang="en-AU"/>
          </a:p>
        </p:txBody>
      </p:sp>
      <p:sp>
        <p:nvSpPr>
          <p:cNvPr id="8" name="Footer Placeholder 7">
            <a:extLst>
              <a:ext uri="{FF2B5EF4-FFF2-40B4-BE49-F238E27FC236}">
                <a16:creationId xmlns:a16="http://schemas.microsoft.com/office/drawing/2014/main" id="{B03EA185-0D01-DCDA-12B4-C1AC0313A671}"/>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2C425239-3B01-6021-D191-739A6686C5B0}"/>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506882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E4ACE-8716-3117-3082-1D93B591136D}"/>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870A2EA4-1CAF-85E8-3B4A-6106C5DFBB81}"/>
              </a:ext>
            </a:extLst>
          </p:cNvPr>
          <p:cNvSpPr>
            <a:spLocks noGrp="1"/>
          </p:cNvSpPr>
          <p:nvPr>
            <p:ph type="dt" sz="half" idx="10"/>
          </p:nvPr>
        </p:nvSpPr>
        <p:spPr/>
        <p:txBody>
          <a:bodyPr/>
          <a:lstStyle/>
          <a:p>
            <a:fld id="{17CA8736-AAEC-4E9A-8300-E1A1961990B1}" type="datetimeFigureOut">
              <a:rPr lang="en-AU" smtClean="0"/>
              <a:t>1/05/2025</a:t>
            </a:fld>
            <a:endParaRPr lang="en-AU"/>
          </a:p>
        </p:txBody>
      </p:sp>
      <p:sp>
        <p:nvSpPr>
          <p:cNvPr id="4" name="Footer Placeholder 3">
            <a:extLst>
              <a:ext uri="{FF2B5EF4-FFF2-40B4-BE49-F238E27FC236}">
                <a16:creationId xmlns:a16="http://schemas.microsoft.com/office/drawing/2014/main" id="{7633A034-70B8-6C05-4094-D0AF91C9D3EA}"/>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3EC7DD6C-2F56-B685-B854-B6C7AB5E250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9352870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AB6170-33F7-B8D7-B243-9620FA1017B8}"/>
              </a:ext>
            </a:extLst>
          </p:cNvPr>
          <p:cNvSpPr>
            <a:spLocks noGrp="1"/>
          </p:cNvSpPr>
          <p:nvPr>
            <p:ph type="dt" sz="half" idx="10"/>
          </p:nvPr>
        </p:nvSpPr>
        <p:spPr/>
        <p:txBody>
          <a:bodyPr/>
          <a:lstStyle/>
          <a:p>
            <a:fld id="{17CA8736-AAEC-4E9A-8300-E1A1961990B1}" type="datetimeFigureOut">
              <a:rPr lang="en-AU" smtClean="0"/>
              <a:t>1/05/2025</a:t>
            </a:fld>
            <a:endParaRPr lang="en-AU"/>
          </a:p>
        </p:txBody>
      </p:sp>
      <p:sp>
        <p:nvSpPr>
          <p:cNvPr id="3" name="Footer Placeholder 2">
            <a:extLst>
              <a:ext uri="{FF2B5EF4-FFF2-40B4-BE49-F238E27FC236}">
                <a16:creationId xmlns:a16="http://schemas.microsoft.com/office/drawing/2014/main" id="{C79B4F47-7220-F72D-DD62-B3CF3D6EF6AC}"/>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4CFD7518-3DC4-449B-2DE2-E213535FBCCE}"/>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84582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3E99A-2692-2277-E00D-00260E9059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B4847A78-1D35-EA79-6401-74B4785741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02AC3C8B-1835-644E-AE87-20BA163A7F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433597-5A67-454B-5EDF-CFEA56D7BA4D}"/>
              </a:ext>
            </a:extLst>
          </p:cNvPr>
          <p:cNvSpPr>
            <a:spLocks noGrp="1"/>
          </p:cNvSpPr>
          <p:nvPr>
            <p:ph type="dt" sz="half" idx="10"/>
          </p:nvPr>
        </p:nvSpPr>
        <p:spPr/>
        <p:txBody>
          <a:bodyPr/>
          <a:lstStyle/>
          <a:p>
            <a:fld id="{17CA8736-AAEC-4E9A-8300-E1A1961990B1}" type="datetimeFigureOut">
              <a:rPr lang="en-AU" smtClean="0"/>
              <a:t>1/05/2025</a:t>
            </a:fld>
            <a:endParaRPr lang="en-AU"/>
          </a:p>
        </p:txBody>
      </p:sp>
      <p:sp>
        <p:nvSpPr>
          <p:cNvPr id="6" name="Footer Placeholder 5">
            <a:extLst>
              <a:ext uri="{FF2B5EF4-FFF2-40B4-BE49-F238E27FC236}">
                <a16:creationId xmlns:a16="http://schemas.microsoft.com/office/drawing/2014/main" id="{339FB60C-3478-093C-CF63-72CA9C512CF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D2A0417-4916-AD70-664C-724303ED234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167906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4EBF0-D5E7-DD1D-7906-A4A86028E3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B9C3AF3B-2437-3626-7FD2-7681D3A3AB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08E2C43C-605F-FE66-C659-999DC34A1C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A1BB1F-01CB-D281-8EA2-97E2C86436DD}"/>
              </a:ext>
            </a:extLst>
          </p:cNvPr>
          <p:cNvSpPr>
            <a:spLocks noGrp="1"/>
          </p:cNvSpPr>
          <p:nvPr>
            <p:ph type="dt" sz="half" idx="10"/>
          </p:nvPr>
        </p:nvSpPr>
        <p:spPr/>
        <p:txBody>
          <a:bodyPr/>
          <a:lstStyle/>
          <a:p>
            <a:fld id="{17CA8736-AAEC-4E9A-8300-E1A1961990B1}" type="datetimeFigureOut">
              <a:rPr lang="en-AU" smtClean="0"/>
              <a:t>1/05/2025</a:t>
            </a:fld>
            <a:endParaRPr lang="en-AU"/>
          </a:p>
        </p:txBody>
      </p:sp>
      <p:sp>
        <p:nvSpPr>
          <p:cNvPr id="6" name="Footer Placeholder 5">
            <a:extLst>
              <a:ext uri="{FF2B5EF4-FFF2-40B4-BE49-F238E27FC236}">
                <a16:creationId xmlns:a16="http://schemas.microsoft.com/office/drawing/2014/main" id="{49D7AD23-58E0-A00E-8CDF-02B930D66A7D}"/>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A0CC379-8D57-CD10-4088-DC23A88CEEF8}"/>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497415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C27E1F-E51F-91F8-5F7E-BFD7B8DDEE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49B7FED2-C500-679A-382E-D1B72E12E9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0F209C0E-7758-814D-AEA5-28A95E1881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7CA8736-AAEC-4E9A-8300-E1A1961990B1}" type="datetimeFigureOut">
              <a:rPr lang="en-AU" smtClean="0"/>
              <a:t>1/05/2025</a:t>
            </a:fld>
            <a:endParaRPr lang="en-AU"/>
          </a:p>
        </p:txBody>
      </p:sp>
      <p:sp>
        <p:nvSpPr>
          <p:cNvPr id="5" name="Footer Placeholder 4">
            <a:extLst>
              <a:ext uri="{FF2B5EF4-FFF2-40B4-BE49-F238E27FC236}">
                <a16:creationId xmlns:a16="http://schemas.microsoft.com/office/drawing/2014/main" id="{6B2BA401-17CE-C2E0-4755-CF7C1E33DA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ECA55B92-57DB-ACAF-6251-0B6DCC1812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32DD7C4-B720-401E-8A2D-682AAD142801}" type="slidenum">
              <a:rPr lang="en-AU" smtClean="0"/>
              <a:t>‹#›</a:t>
            </a:fld>
            <a:endParaRPr lang="en-AU"/>
          </a:p>
        </p:txBody>
      </p:sp>
    </p:spTree>
    <p:extLst>
      <p:ext uri="{BB962C8B-B14F-4D97-AF65-F5344CB8AC3E}">
        <p14:creationId xmlns:p14="http://schemas.microsoft.com/office/powerpoint/2010/main" val="17535420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6.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Wood Shape Toys">
            <a:extLst>
              <a:ext uri="{FF2B5EF4-FFF2-40B4-BE49-F238E27FC236}">
                <a16:creationId xmlns:a16="http://schemas.microsoft.com/office/drawing/2014/main" id="{E3B2D63A-5AAB-5780-0E6F-904616390A3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69BF04-7C98-1254-3BF2-51FBECA89311}"/>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AU" sz="5200">
                <a:solidFill>
                  <a:srgbClr val="FFFFFF"/>
                </a:solidFill>
              </a:rPr>
              <a:t>Game based learning scenario</a:t>
            </a:r>
          </a:p>
        </p:txBody>
      </p:sp>
      <p:sp>
        <p:nvSpPr>
          <p:cNvPr id="3" name="Subtitle 2">
            <a:extLst>
              <a:ext uri="{FF2B5EF4-FFF2-40B4-BE49-F238E27FC236}">
                <a16:creationId xmlns:a16="http://schemas.microsoft.com/office/drawing/2014/main" id="{6A3C1ED2-E292-56AD-DBBC-A6EA9DD299D9}"/>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AU">
              <a:solidFill>
                <a:srgbClr val="FFFFFF"/>
              </a:solidFill>
            </a:endParaRPr>
          </a:p>
        </p:txBody>
      </p:sp>
    </p:spTree>
    <p:extLst>
      <p:ext uri="{BB962C8B-B14F-4D97-AF65-F5344CB8AC3E}">
        <p14:creationId xmlns:p14="http://schemas.microsoft.com/office/powerpoint/2010/main" val="3498614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B4ACC-2AA9-8FE5-A1AA-1B58A11B9218}"/>
              </a:ext>
            </a:extLst>
          </p:cNvPr>
          <p:cNvSpPr>
            <a:spLocks noGrp="1"/>
          </p:cNvSpPr>
          <p:nvPr>
            <p:ph type="title"/>
          </p:nvPr>
        </p:nvSpPr>
        <p:spPr/>
        <p:txBody>
          <a:bodyPr/>
          <a:lstStyle/>
          <a:p>
            <a:r>
              <a:rPr lang="en-AU" dirty="0"/>
              <a:t>Debrief with Dr Barton </a:t>
            </a:r>
          </a:p>
        </p:txBody>
      </p:sp>
      <p:sp>
        <p:nvSpPr>
          <p:cNvPr id="3" name="Content Placeholder 2">
            <a:extLst>
              <a:ext uri="{FF2B5EF4-FFF2-40B4-BE49-F238E27FC236}">
                <a16:creationId xmlns:a16="http://schemas.microsoft.com/office/drawing/2014/main" id="{F94A1A58-A59F-CB2F-16FD-2A4B6846A240}"/>
              </a:ext>
            </a:extLst>
          </p:cNvPr>
          <p:cNvSpPr>
            <a:spLocks noGrp="1"/>
          </p:cNvSpPr>
          <p:nvPr>
            <p:ph sz="half" idx="1"/>
          </p:nvPr>
        </p:nvSpPr>
        <p:spPr>
          <a:xfrm>
            <a:off x="838199" y="1825625"/>
            <a:ext cx="10515599" cy="4351338"/>
          </a:xfrm>
        </p:spPr>
        <p:txBody>
          <a:bodyPr/>
          <a:lstStyle/>
          <a:p>
            <a:r>
              <a:rPr lang="en-AU" dirty="0"/>
              <a:t>Video continues  from 4:20 to 6:20</a:t>
            </a:r>
          </a:p>
          <a:p>
            <a:r>
              <a:rPr lang="en-AU" dirty="0"/>
              <a:t>Dr Barton “Popup” again</a:t>
            </a:r>
          </a:p>
          <a:p>
            <a:pPr lvl="1"/>
            <a:r>
              <a:rPr lang="en-AU" dirty="0"/>
              <a:t>“I will see you tomorrow again tomorrow. These are the things you can do for me.”</a:t>
            </a:r>
          </a:p>
          <a:p>
            <a:pPr lvl="1"/>
            <a:r>
              <a:rPr lang="en-AU" dirty="0"/>
              <a:t>“Send the swabs off to the labs”</a:t>
            </a:r>
          </a:p>
          <a:p>
            <a:pPr lvl="1"/>
            <a:r>
              <a:rPr lang="en-AU" dirty="0"/>
              <a:t>“Get the blood tests done and send them off to the labs”</a:t>
            </a:r>
          </a:p>
          <a:p>
            <a:pPr lvl="1"/>
            <a:r>
              <a:rPr lang="en-AU" dirty="0"/>
              <a:t>“Review the results tomorrow and we will see the patient together in the wards.”</a:t>
            </a:r>
          </a:p>
          <a:p>
            <a:pPr lvl="1"/>
            <a:r>
              <a:rPr lang="en-AU" dirty="0"/>
              <a:t>“I will ask you questions about the patient.”</a:t>
            </a:r>
          </a:p>
          <a:p>
            <a:pPr lvl="1"/>
            <a:r>
              <a:rPr lang="en-AU" dirty="0"/>
              <a:t>“Remember, you are being assessed!”</a:t>
            </a:r>
          </a:p>
        </p:txBody>
      </p:sp>
      <p:sp>
        <p:nvSpPr>
          <p:cNvPr id="5" name="Smiley Face 4">
            <a:extLst>
              <a:ext uri="{FF2B5EF4-FFF2-40B4-BE49-F238E27FC236}">
                <a16:creationId xmlns:a16="http://schemas.microsoft.com/office/drawing/2014/main" id="{C3A27058-0DD7-9C27-433D-225BDE76F15D}"/>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TextBox 3">
            <a:extLst>
              <a:ext uri="{FF2B5EF4-FFF2-40B4-BE49-F238E27FC236}">
                <a16:creationId xmlns:a16="http://schemas.microsoft.com/office/drawing/2014/main" id="{5C66F5D8-0F30-8869-5E08-C10B831B0AE3}"/>
              </a:ext>
            </a:extLst>
          </p:cNvPr>
          <p:cNvSpPr txBox="1"/>
          <p:nvPr/>
        </p:nvSpPr>
        <p:spPr>
          <a:xfrm>
            <a:off x="7099738" y="365125"/>
            <a:ext cx="2716924" cy="646331"/>
          </a:xfrm>
          <a:prstGeom prst="rect">
            <a:avLst/>
          </a:prstGeom>
          <a:noFill/>
        </p:spPr>
        <p:txBody>
          <a:bodyPr wrap="square" rtlCol="0">
            <a:spAutoFit/>
          </a:bodyPr>
          <a:lstStyle/>
          <a:p>
            <a:r>
              <a:rPr lang="en-AU" dirty="0"/>
              <a:t>Quest giver 4</a:t>
            </a:r>
          </a:p>
          <a:p>
            <a:endParaRPr lang="en-AU" dirty="0"/>
          </a:p>
        </p:txBody>
      </p:sp>
      <p:sp>
        <p:nvSpPr>
          <p:cNvPr id="6" name="TextBox 5">
            <a:extLst>
              <a:ext uri="{FF2B5EF4-FFF2-40B4-BE49-F238E27FC236}">
                <a16:creationId xmlns:a16="http://schemas.microsoft.com/office/drawing/2014/main" id="{AF1C58D7-7530-31F8-D41B-6456F2C14007}"/>
              </a:ext>
            </a:extLst>
          </p:cNvPr>
          <p:cNvSpPr txBox="1"/>
          <p:nvPr/>
        </p:nvSpPr>
        <p:spPr>
          <a:xfrm>
            <a:off x="7588469" y="5901558"/>
            <a:ext cx="4299531" cy="369332"/>
          </a:xfrm>
          <a:prstGeom prst="rect">
            <a:avLst/>
          </a:prstGeom>
          <a:noFill/>
        </p:spPr>
        <p:txBody>
          <a:bodyPr wrap="square" rtlCol="0">
            <a:spAutoFit/>
          </a:bodyPr>
          <a:lstStyle/>
          <a:p>
            <a:r>
              <a:rPr lang="en-AU" dirty="0"/>
              <a:t>Lunch</a:t>
            </a:r>
          </a:p>
        </p:txBody>
      </p:sp>
      <p:pic>
        <p:nvPicPr>
          <p:cNvPr id="7" name="Picture 2" descr="Aluminium Sliding Door 2100h x 1450w - Stock Windows And Doors">
            <a:extLst>
              <a:ext uri="{FF2B5EF4-FFF2-40B4-BE49-F238E27FC236}">
                <a16:creationId xmlns:a16="http://schemas.microsoft.com/office/drawing/2014/main" id="{0BC58801-DB07-5595-D6EA-0F9155A70A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3304" y="4358523"/>
            <a:ext cx="2400801" cy="2400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17642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C33D3-A261-6E6A-DAC0-421721640B84}"/>
              </a:ext>
            </a:extLst>
          </p:cNvPr>
          <p:cNvSpPr>
            <a:spLocks noGrp="1"/>
          </p:cNvSpPr>
          <p:nvPr>
            <p:ph type="title"/>
          </p:nvPr>
        </p:nvSpPr>
        <p:spPr/>
        <p:txBody>
          <a:bodyPr/>
          <a:lstStyle/>
          <a:p>
            <a:r>
              <a:rPr lang="en-AU" dirty="0"/>
              <a:t>Students have to send the swabs and bloods off</a:t>
            </a:r>
          </a:p>
        </p:txBody>
      </p:sp>
      <p:sp>
        <p:nvSpPr>
          <p:cNvPr id="3" name="Content Placeholder 2">
            <a:extLst>
              <a:ext uri="{FF2B5EF4-FFF2-40B4-BE49-F238E27FC236}">
                <a16:creationId xmlns:a16="http://schemas.microsoft.com/office/drawing/2014/main" id="{DAB9F5D5-E234-8DC9-A6B9-7BA40ED3A5D0}"/>
              </a:ext>
            </a:extLst>
          </p:cNvPr>
          <p:cNvSpPr>
            <a:spLocks noGrp="1"/>
          </p:cNvSpPr>
          <p:nvPr>
            <p:ph sz="half" idx="1"/>
          </p:nvPr>
        </p:nvSpPr>
        <p:spPr>
          <a:xfrm>
            <a:off x="838199" y="1825625"/>
            <a:ext cx="10515599" cy="4351338"/>
          </a:xfrm>
        </p:spPr>
        <p:txBody>
          <a:bodyPr>
            <a:normAutofit fontScale="77500" lnSpcReduction="20000"/>
          </a:bodyPr>
          <a:lstStyle/>
          <a:p>
            <a:r>
              <a:rPr lang="en-AU" dirty="0"/>
              <a:t>Design a few points on the patient for blood tests.</a:t>
            </a:r>
          </a:p>
          <a:p>
            <a:pPr lvl="1"/>
            <a:r>
              <a:rPr lang="en-AU" dirty="0"/>
              <a:t>Neck- Are you out of your mind?!</a:t>
            </a:r>
          </a:p>
          <a:p>
            <a:pPr lvl="1"/>
            <a:r>
              <a:rPr lang="en-AU" dirty="0">
                <a:highlight>
                  <a:srgbClr val="FFFF00"/>
                </a:highlight>
              </a:rPr>
              <a:t>Cubital fossa- You are good at this!</a:t>
            </a:r>
          </a:p>
          <a:p>
            <a:pPr lvl="1"/>
            <a:r>
              <a:rPr lang="en-AU" dirty="0"/>
              <a:t>Groin- I am uncomfortable with you touching my groin.</a:t>
            </a:r>
          </a:p>
          <a:p>
            <a:pPr lvl="1"/>
            <a:r>
              <a:rPr lang="en-AU" dirty="0"/>
              <a:t>Leg- Are you sure that is a good idea?</a:t>
            </a:r>
          </a:p>
          <a:p>
            <a:pPr lvl="1"/>
            <a:r>
              <a:rPr lang="en-AU" dirty="0"/>
              <a:t>Abdomen- Are there veins on my abdomen?</a:t>
            </a:r>
          </a:p>
          <a:p>
            <a:r>
              <a:rPr lang="en-AU" dirty="0"/>
              <a:t>Design a point on the main room to send off the bloods and swabs. (Looks like a tube)</a:t>
            </a:r>
          </a:p>
          <a:p>
            <a:r>
              <a:rPr lang="en-AU" dirty="0"/>
              <a:t>Design a place where the notes will sit. (Needs referral from GP, glucose monitoring, </a:t>
            </a:r>
            <a:r>
              <a:rPr lang="en-AU" dirty="0" err="1"/>
              <a:t>obs</a:t>
            </a:r>
            <a:r>
              <a:rPr lang="en-AU" dirty="0"/>
              <a:t> chart, medication chart, and patient notes)</a:t>
            </a:r>
          </a:p>
          <a:p>
            <a:r>
              <a:rPr lang="en-AU" dirty="0"/>
              <a:t>Design a place where a sensitivity test can be viewed. ( A door leading to the lab)</a:t>
            </a:r>
          </a:p>
          <a:p>
            <a:r>
              <a:rPr lang="en-AU" dirty="0"/>
              <a:t>Design the computer to check on results (Labs and Xray).</a:t>
            </a:r>
          </a:p>
          <a:p>
            <a:r>
              <a:rPr lang="en-AU" dirty="0"/>
              <a:t>Design the notes to include patient notes, pharmacist notes, ? Nursing notes, ? Physio notes</a:t>
            </a:r>
          </a:p>
        </p:txBody>
      </p:sp>
      <p:sp>
        <p:nvSpPr>
          <p:cNvPr id="4" name="Smiley Face 3">
            <a:extLst>
              <a:ext uri="{FF2B5EF4-FFF2-40B4-BE49-F238E27FC236}">
                <a16:creationId xmlns:a16="http://schemas.microsoft.com/office/drawing/2014/main" id="{0E522CCC-2B99-FA7D-A467-D30C57A916CB}"/>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Box 4">
            <a:extLst>
              <a:ext uri="{FF2B5EF4-FFF2-40B4-BE49-F238E27FC236}">
                <a16:creationId xmlns:a16="http://schemas.microsoft.com/office/drawing/2014/main" id="{D3F6CD85-A7ED-9C1C-E58B-50FCF3D4DC19}"/>
              </a:ext>
            </a:extLst>
          </p:cNvPr>
          <p:cNvSpPr txBox="1"/>
          <p:nvPr/>
        </p:nvSpPr>
        <p:spPr>
          <a:xfrm>
            <a:off x="6437585" y="1374366"/>
            <a:ext cx="2716924" cy="646331"/>
          </a:xfrm>
          <a:prstGeom prst="rect">
            <a:avLst/>
          </a:prstGeom>
          <a:noFill/>
        </p:spPr>
        <p:txBody>
          <a:bodyPr wrap="square" rtlCol="0">
            <a:spAutoFit/>
          </a:bodyPr>
          <a:lstStyle/>
          <a:p>
            <a:r>
              <a:rPr lang="en-AU" dirty="0"/>
              <a:t>Quest giver 5-8</a:t>
            </a:r>
          </a:p>
          <a:p>
            <a:endParaRPr lang="en-AU" dirty="0"/>
          </a:p>
        </p:txBody>
      </p:sp>
    </p:spTree>
    <p:extLst>
      <p:ext uri="{BB962C8B-B14F-4D97-AF65-F5344CB8AC3E}">
        <p14:creationId xmlns:p14="http://schemas.microsoft.com/office/powerpoint/2010/main" val="8449302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BA048-8289-32B6-9292-01268467F752}"/>
              </a:ext>
            </a:extLst>
          </p:cNvPr>
          <p:cNvSpPr>
            <a:spLocks noGrp="1"/>
          </p:cNvSpPr>
          <p:nvPr>
            <p:ph type="title"/>
          </p:nvPr>
        </p:nvSpPr>
        <p:spPr/>
        <p:txBody>
          <a:bodyPr/>
          <a:lstStyle/>
          <a:p>
            <a:r>
              <a:rPr lang="en-AU" dirty="0"/>
              <a:t>The next day, you are early at the wards.</a:t>
            </a:r>
          </a:p>
        </p:txBody>
      </p:sp>
      <p:sp>
        <p:nvSpPr>
          <p:cNvPr id="3" name="Content Placeholder 2">
            <a:extLst>
              <a:ext uri="{FF2B5EF4-FFF2-40B4-BE49-F238E27FC236}">
                <a16:creationId xmlns:a16="http://schemas.microsoft.com/office/drawing/2014/main" id="{3BF893D8-6066-8FD7-16CA-55DC8ABAC7D3}"/>
              </a:ext>
            </a:extLst>
          </p:cNvPr>
          <p:cNvSpPr>
            <a:spLocks noGrp="1"/>
          </p:cNvSpPr>
          <p:nvPr>
            <p:ph sz="half" idx="1"/>
          </p:nvPr>
        </p:nvSpPr>
        <p:spPr>
          <a:xfrm>
            <a:off x="838199" y="1825625"/>
            <a:ext cx="10515599" cy="4351338"/>
          </a:xfrm>
        </p:spPr>
        <p:txBody>
          <a:bodyPr/>
          <a:lstStyle/>
          <a:p>
            <a:r>
              <a:rPr lang="en-AU" dirty="0"/>
              <a:t>Students can wander around.</a:t>
            </a:r>
          </a:p>
          <a:p>
            <a:pPr lvl="1"/>
            <a:r>
              <a:rPr lang="en-AU" dirty="0"/>
              <a:t>Check results at the computer. ( Bloods are back but swabs are pending )</a:t>
            </a:r>
          </a:p>
          <a:p>
            <a:pPr lvl="1"/>
            <a:r>
              <a:rPr lang="en-AU" dirty="0"/>
              <a:t>Check patient file to look at what has happened.( Glucose has gone up, </a:t>
            </a:r>
            <a:r>
              <a:rPr lang="en-AU" dirty="0" err="1"/>
              <a:t>obs</a:t>
            </a:r>
            <a:r>
              <a:rPr lang="en-AU" dirty="0"/>
              <a:t> not doing well, nurses report patient feels okay. Patient doing physio)</a:t>
            </a:r>
          </a:p>
          <a:p>
            <a:pPr lvl="1"/>
            <a:r>
              <a:rPr lang="en-AU" dirty="0"/>
              <a:t>Can go to patient’s room and scenario will start.</a:t>
            </a:r>
          </a:p>
          <a:p>
            <a:pPr lvl="1"/>
            <a:r>
              <a:rPr lang="en-AU" dirty="0"/>
              <a:t>Dr Barton will popup</a:t>
            </a:r>
          </a:p>
          <a:p>
            <a:pPr lvl="1"/>
            <a:r>
              <a:rPr lang="en-AU" dirty="0"/>
              <a:t>“Have you check the results?”</a:t>
            </a:r>
          </a:p>
          <a:p>
            <a:pPr lvl="2"/>
            <a:r>
              <a:rPr lang="en-AU" dirty="0">
                <a:highlight>
                  <a:srgbClr val="FF00FF"/>
                </a:highlight>
              </a:rPr>
              <a:t>“Yes”- start video from 6:20</a:t>
            </a:r>
          </a:p>
          <a:p>
            <a:pPr lvl="2"/>
            <a:r>
              <a:rPr lang="en-AU" dirty="0"/>
              <a:t>“No”- Hmm, you do not seem to follow instructions. That is a -1 for professionalism. Check the results on the computer and look at the patient notes just outside the room.</a:t>
            </a:r>
          </a:p>
          <a:p>
            <a:pPr lvl="1"/>
            <a:endParaRPr lang="en-AU" dirty="0"/>
          </a:p>
          <a:p>
            <a:endParaRPr lang="en-AU" dirty="0"/>
          </a:p>
        </p:txBody>
      </p:sp>
      <p:sp>
        <p:nvSpPr>
          <p:cNvPr id="4" name="Smiley Face 3">
            <a:extLst>
              <a:ext uri="{FF2B5EF4-FFF2-40B4-BE49-F238E27FC236}">
                <a16:creationId xmlns:a16="http://schemas.microsoft.com/office/drawing/2014/main" id="{71945E4D-C543-C107-3116-920124BB169C}"/>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a:extLst>
              <a:ext uri="{FF2B5EF4-FFF2-40B4-BE49-F238E27FC236}">
                <a16:creationId xmlns:a16="http://schemas.microsoft.com/office/drawing/2014/main" id="{ED0D89BF-1B74-452C-5DBF-40CB78C08E11}"/>
              </a:ext>
            </a:extLst>
          </p:cNvPr>
          <p:cNvSpPr txBox="1"/>
          <p:nvPr/>
        </p:nvSpPr>
        <p:spPr>
          <a:xfrm>
            <a:off x="714703" y="162910"/>
            <a:ext cx="2627587" cy="646331"/>
          </a:xfrm>
          <a:prstGeom prst="rect">
            <a:avLst/>
          </a:prstGeom>
          <a:noFill/>
        </p:spPr>
        <p:txBody>
          <a:bodyPr wrap="square" rtlCol="0">
            <a:spAutoFit/>
          </a:bodyPr>
          <a:lstStyle/>
          <a:p>
            <a:r>
              <a:rPr lang="en-AU" dirty="0"/>
              <a:t>Day 2</a:t>
            </a:r>
          </a:p>
          <a:p>
            <a:endParaRPr lang="en-AU" dirty="0"/>
          </a:p>
        </p:txBody>
      </p:sp>
      <p:sp>
        <p:nvSpPr>
          <p:cNvPr id="7" name="TextBox 6">
            <a:extLst>
              <a:ext uri="{FF2B5EF4-FFF2-40B4-BE49-F238E27FC236}">
                <a16:creationId xmlns:a16="http://schemas.microsoft.com/office/drawing/2014/main" id="{E476D6AB-FEAF-8D2F-C79C-ECB4BAEB7BA9}"/>
              </a:ext>
            </a:extLst>
          </p:cNvPr>
          <p:cNvSpPr txBox="1"/>
          <p:nvPr/>
        </p:nvSpPr>
        <p:spPr>
          <a:xfrm>
            <a:off x="6295697" y="1745769"/>
            <a:ext cx="2480441" cy="369332"/>
          </a:xfrm>
          <a:prstGeom prst="rect">
            <a:avLst/>
          </a:prstGeom>
          <a:noFill/>
        </p:spPr>
        <p:txBody>
          <a:bodyPr wrap="square" rtlCol="0">
            <a:spAutoFit/>
          </a:bodyPr>
          <a:lstStyle/>
          <a:p>
            <a:r>
              <a:rPr lang="en-AU" dirty="0"/>
              <a:t>Quest 11-13</a:t>
            </a:r>
          </a:p>
        </p:txBody>
      </p:sp>
      <p:sp>
        <p:nvSpPr>
          <p:cNvPr id="8" name="TextBox 7">
            <a:extLst>
              <a:ext uri="{FF2B5EF4-FFF2-40B4-BE49-F238E27FC236}">
                <a16:creationId xmlns:a16="http://schemas.microsoft.com/office/drawing/2014/main" id="{440745D1-139A-5B3A-6114-4BE7418CF1E1}"/>
              </a:ext>
            </a:extLst>
          </p:cNvPr>
          <p:cNvSpPr txBox="1"/>
          <p:nvPr/>
        </p:nvSpPr>
        <p:spPr>
          <a:xfrm>
            <a:off x="8303172" y="3429000"/>
            <a:ext cx="2480441" cy="369332"/>
          </a:xfrm>
          <a:prstGeom prst="rect">
            <a:avLst/>
          </a:prstGeom>
          <a:noFill/>
        </p:spPr>
        <p:txBody>
          <a:bodyPr wrap="square" rtlCol="0">
            <a:spAutoFit/>
          </a:bodyPr>
          <a:lstStyle/>
          <a:p>
            <a:r>
              <a:rPr lang="en-AU" dirty="0"/>
              <a:t>Video Quest 15</a:t>
            </a:r>
          </a:p>
        </p:txBody>
      </p:sp>
    </p:spTree>
    <p:extLst>
      <p:ext uri="{BB962C8B-B14F-4D97-AF65-F5344CB8AC3E}">
        <p14:creationId xmlns:p14="http://schemas.microsoft.com/office/powerpoint/2010/main" val="28428539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F512A-4341-4676-946F-2EB6CBCAAC66}"/>
              </a:ext>
            </a:extLst>
          </p:cNvPr>
          <p:cNvSpPr>
            <a:spLocks noGrp="1"/>
          </p:cNvSpPr>
          <p:nvPr>
            <p:ph type="title"/>
          </p:nvPr>
        </p:nvSpPr>
        <p:spPr/>
        <p:txBody>
          <a:bodyPr/>
          <a:lstStyle/>
          <a:p>
            <a:r>
              <a:rPr lang="en-AU" dirty="0"/>
              <a:t>Day 1 15:15 – quest 10</a:t>
            </a:r>
          </a:p>
        </p:txBody>
      </p:sp>
      <p:sp>
        <p:nvSpPr>
          <p:cNvPr id="3" name="Content Placeholder 2">
            <a:extLst>
              <a:ext uri="{FF2B5EF4-FFF2-40B4-BE49-F238E27FC236}">
                <a16:creationId xmlns:a16="http://schemas.microsoft.com/office/drawing/2014/main" id="{42D69BF1-E51E-103D-452E-09918E67AA8D}"/>
              </a:ext>
            </a:extLst>
          </p:cNvPr>
          <p:cNvSpPr>
            <a:spLocks noGrp="1"/>
          </p:cNvSpPr>
          <p:nvPr>
            <p:ph sz="half" idx="1"/>
          </p:nvPr>
        </p:nvSpPr>
        <p:spPr/>
        <p:txBody>
          <a:bodyPr/>
          <a:lstStyle/>
          <a:p>
            <a:r>
              <a:rPr lang="en-AU" dirty="0"/>
              <a:t>BGL – 11:30</a:t>
            </a:r>
          </a:p>
          <a:p>
            <a:r>
              <a:rPr lang="en-AU" dirty="0">
                <a:highlight>
                  <a:srgbClr val="C0C0C0"/>
                </a:highlight>
              </a:rPr>
              <a:t>Anticoagulation – 0</a:t>
            </a:r>
          </a:p>
          <a:p>
            <a:r>
              <a:rPr lang="en-AU" dirty="0" err="1"/>
              <a:t>MedChart</a:t>
            </a:r>
            <a:r>
              <a:rPr lang="en-AU" dirty="0"/>
              <a:t> – 12:00</a:t>
            </a:r>
          </a:p>
          <a:p>
            <a:r>
              <a:rPr lang="en-AU" dirty="0"/>
              <a:t>OBS – 14:00</a:t>
            </a:r>
          </a:p>
          <a:p>
            <a:endParaRPr lang="en-AU" dirty="0"/>
          </a:p>
        </p:txBody>
      </p:sp>
      <p:sp>
        <p:nvSpPr>
          <p:cNvPr id="4" name="Content Placeholder 3">
            <a:extLst>
              <a:ext uri="{FF2B5EF4-FFF2-40B4-BE49-F238E27FC236}">
                <a16:creationId xmlns:a16="http://schemas.microsoft.com/office/drawing/2014/main" id="{74057F82-972F-AE83-B96C-4A0C55D55187}"/>
              </a:ext>
            </a:extLst>
          </p:cNvPr>
          <p:cNvSpPr>
            <a:spLocks noGrp="1"/>
          </p:cNvSpPr>
          <p:nvPr>
            <p:ph sz="half" idx="2"/>
          </p:nvPr>
        </p:nvSpPr>
        <p:spPr/>
        <p:txBody>
          <a:bodyPr/>
          <a:lstStyle/>
          <a:p>
            <a:r>
              <a:rPr lang="en-AU" dirty="0"/>
              <a:t>Patient notes – 14:00(quest 10) 15:15(quest 16)</a:t>
            </a:r>
          </a:p>
        </p:txBody>
      </p:sp>
    </p:spTree>
    <p:extLst>
      <p:ext uri="{BB962C8B-B14F-4D97-AF65-F5344CB8AC3E}">
        <p14:creationId xmlns:p14="http://schemas.microsoft.com/office/powerpoint/2010/main" val="5071131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0D6C0-FB85-267F-552E-AF47B67D2400}"/>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E9B67D65-04A9-0B4A-E0B4-0F58FB4F9F2D}"/>
              </a:ext>
            </a:extLst>
          </p:cNvPr>
          <p:cNvSpPr>
            <a:spLocks noGrp="1"/>
          </p:cNvSpPr>
          <p:nvPr>
            <p:ph sz="half" idx="1"/>
          </p:nvPr>
        </p:nvSpPr>
        <p:spPr>
          <a:xfrm>
            <a:off x="838200" y="1825625"/>
            <a:ext cx="10515600" cy="4351338"/>
          </a:xfrm>
        </p:spPr>
        <p:txBody>
          <a:bodyPr/>
          <a:lstStyle/>
          <a:p>
            <a:r>
              <a:rPr lang="en-AU" dirty="0"/>
              <a:t>“What are the results showing?”</a:t>
            </a:r>
          </a:p>
          <a:p>
            <a:pPr lvl="1"/>
            <a:r>
              <a:rPr lang="en-AU" dirty="0"/>
              <a:t>HbA1C levels- Range of 8.0-9.0</a:t>
            </a:r>
          </a:p>
          <a:p>
            <a:pPr lvl="1"/>
            <a:r>
              <a:rPr lang="en-AU" dirty="0"/>
              <a:t>White cell count levels- Range of 15.0-16.0</a:t>
            </a:r>
          </a:p>
          <a:p>
            <a:pPr lvl="1"/>
            <a:r>
              <a:rPr lang="en-AU" dirty="0"/>
              <a:t>CRP- range of 170-190</a:t>
            </a:r>
          </a:p>
          <a:p>
            <a:pPr lvl="1"/>
            <a:r>
              <a:rPr lang="en-AU" dirty="0"/>
              <a:t>Blood glucose levels- 15-16</a:t>
            </a:r>
          </a:p>
          <a:p>
            <a:endParaRPr lang="en-AU" dirty="0"/>
          </a:p>
          <a:p>
            <a:pPr marL="0" indent="0">
              <a:buNone/>
            </a:pPr>
            <a:endParaRPr lang="en-AU" dirty="0"/>
          </a:p>
        </p:txBody>
      </p:sp>
      <p:sp>
        <p:nvSpPr>
          <p:cNvPr id="4" name="TextBox 3">
            <a:extLst>
              <a:ext uri="{FF2B5EF4-FFF2-40B4-BE49-F238E27FC236}">
                <a16:creationId xmlns:a16="http://schemas.microsoft.com/office/drawing/2014/main" id="{1431A6A7-4C2C-434B-DF61-0C86EA0788A6}"/>
              </a:ext>
            </a:extLst>
          </p:cNvPr>
          <p:cNvSpPr txBox="1"/>
          <p:nvPr/>
        </p:nvSpPr>
        <p:spPr>
          <a:xfrm>
            <a:off x="6395545" y="1745769"/>
            <a:ext cx="2480441" cy="369332"/>
          </a:xfrm>
          <a:prstGeom prst="rect">
            <a:avLst/>
          </a:prstGeom>
          <a:noFill/>
        </p:spPr>
        <p:txBody>
          <a:bodyPr wrap="square" rtlCol="0">
            <a:spAutoFit/>
          </a:bodyPr>
          <a:lstStyle/>
          <a:p>
            <a:r>
              <a:rPr lang="en-AU" dirty="0"/>
              <a:t>Quest 14</a:t>
            </a:r>
          </a:p>
        </p:txBody>
      </p:sp>
      <p:sp>
        <p:nvSpPr>
          <p:cNvPr id="5" name="Smiley Face 4">
            <a:extLst>
              <a:ext uri="{FF2B5EF4-FFF2-40B4-BE49-F238E27FC236}">
                <a16:creationId xmlns:a16="http://schemas.microsoft.com/office/drawing/2014/main" id="{7D49B3A1-92FA-ACB9-EF61-8D6A8EF093BA}"/>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8915567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69AA1-A4A8-C11C-80F9-A0885C1291FE}"/>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C6423FA8-38E0-144F-5CC6-F466ED23EC7B}"/>
              </a:ext>
            </a:extLst>
          </p:cNvPr>
          <p:cNvSpPr>
            <a:spLocks noGrp="1"/>
          </p:cNvSpPr>
          <p:nvPr>
            <p:ph sz="half" idx="1"/>
          </p:nvPr>
        </p:nvSpPr>
        <p:spPr>
          <a:xfrm>
            <a:off x="838199" y="1825625"/>
            <a:ext cx="10515599" cy="4351338"/>
          </a:xfrm>
        </p:spPr>
        <p:txBody>
          <a:bodyPr>
            <a:normAutofit fontScale="92500" lnSpcReduction="10000"/>
          </a:bodyPr>
          <a:lstStyle/>
          <a:p>
            <a:r>
              <a:rPr lang="en-AU" dirty="0"/>
              <a:t>“I am thinking of starting insulin. What dose should we start?”</a:t>
            </a:r>
          </a:p>
          <a:p>
            <a:pPr lvl="1"/>
            <a:r>
              <a:rPr lang="en-AU" dirty="0"/>
              <a:t>Insulin </a:t>
            </a:r>
            <a:r>
              <a:rPr lang="en-AU" dirty="0" err="1"/>
              <a:t>glulisine</a:t>
            </a:r>
            <a:r>
              <a:rPr lang="en-AU" dirty="0"/>
              <a:t> (</a:t>
            </a:r>
            <a:r>
              <a:rPr lang="en-AU" dirty="0" err="1"/>
              <a:t>Apidra</a:t>
            </a:r>
            <a:r>
              <a:rPr lang="en-AU" dirty="0"/>
              <a:t>)- 5-7units</a:t>
            </a:r>
          </a:p>
          <a:p>
            <a:r>
              <a:rPr lang="en-AU" dirty="0"/>
              <a:t>What should we do about her diabetic medications?</a:t>
            </a:r>
          </a:p>
          <a:p>
            <a:pPr lvl="1"/>
            <a:r>
              <a:rPr lang="en-AU" dirty="0">
                <a:highlight>
                  <a:srgbClr val="FFFF00"/>
                </a:highlight>
              </a:rPr>
              <a:t>Continue with current dose- It is very likely that the insulin will be temporary since the glucose levels are likely to go down with diabetic diet and control of the infection</a:t>
            </a:r>
          </a:p>
          <a:p>
            <a:pPr lvl="1"/>
            <a:r>
              <a:rPr lang="en-AU" dirty="0"/>
              <a:t>Reduce the doses for both gliclazide and metformin- This is not advisable since it is likely the glucose levels will go up requiring more insulin.</a:t>
            </a:r>
          </a:p>
          <a:p>
            <a:pPr lvl="1"/>
            <a:r>
              <a:rPr lang="en-AU" dirty="0"/>
              <a:t>Stop Gliclazide and continue with metformin- This is not advisable since the it is likely the glucose levels will go up requiring more insulin.</a:t>
            </a:r>
          </a:p>
          <a:p>
            <a:pPr lvl="1"/>
            <a:r>
              <a:rPr lang="en-AU" dirty="0"/>
              <a:t>Stop both medications- There is no need to stop the oral medications since the Insulin therapy is likely temporary.</a:t>
            </a:r>
          </a:p>
          <a:p>
            <a:r>
              <a:rPr lang="en-AU" dirty="0"/>
              <a:t>Video restarts from </a:t>
            </a:r>
            <a:r>
              <a:rPr lang="en-AU" dirty="0">
                <a:highlight>
                  <a:srgbClr val="FF00FF"/>
                </a:highlight>
              </a:rPr>
              <a:t>6:20 and stops at 7:12</a:t>
            </a:r>
          </a:p>
          <a:p>
            <a:pPr lvl="1"/>
            <a:endParaRPr lang="en-AU" dirty="0"/>
          </a:p>
        </p:txBody>
      </p:sp>
      <p:sp>
        <p:nvSpPr>
          <p:cNvPr id="5" name="Smiley Face 4">
            <a:extLst>
              <a:ext uri="{FF2B5EF4-FFF2-40B4-BE49-F238E27FC236}">
                <a16:creationId xmlns:a16="http://schemas.microsoft.com/office/drawing/2014/main" id="{BF138837-8460-07B3-4F65-83DEC6B0B4C3}"/>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TextBox 3">
            <a:extLst>
              <a:ext uri="{FF2B5EF4-FFF2-40B4-BE49-F238E27FC236}">
                <a16:creationId xmlns:a16="http://schemas.microsoft.com/office/drawing/2014/main" id="{2B619590-56E1-9029-E0A9-E282169C3E08}"/>
              </a:ext>
            </a:extLst>
          </p:cNvPr>
          <p:cNvSpPr txBox="1"/>
          <p:nvPr/>
        </p:nvSpPr>
        <p:spPr>
          <a:xfrm>
            <a:off x="7357241" y="5807631"/>
            <a:ext cx="1198180" cy="369332"/>
          </a:xfrm>
          <a:prstGeom prst="rect">
            <a:avLst/>
          </a:prstGeom>
          <a:noFill/>
        </p:spPr>
        <p:txBody>
          <a:bodyPr wrap="square" rtlCol="0">
            <a:spAutoFit/>
          </a:bodyPr>
          <a:lstStyle/>
          <a:p>
            <a:r>
              <a:rPr lang="en-AU" dirty="0"/>
              <a:t>Quest 15</a:t>
            </a:r>
          </a:p>
        </p:txBody>
      </p:sp>
    </p:spTree>
    <p:extLst>
      <p:ext uri="{BB962C8B-B14F-4D97-AF65-F5344CB8AC3E}">
        <p14:creationId xmlns:p14="http://schemas.microsoft.com/office/powerpoint/2010/main" val="31735782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AD0E7-085A-01D3-524A-95E58BAF3DEA}"/>
              </a:ext>
            </a:extLst>
          </p:cNvPr>
          <p:cNvSpPr>
            <a:spLocks noGrp="1"/>
          </p:cNvSpPr>
          <p:nvPr>
            <p:ph type="title"/>
          </p:nvPr>
        </p:nvSpPr>
        <p:spPr/>
        <p:txBody>
          <a:bodyPr/>
          <a:lstStyle/>
          <a:p>
            <a:r>
              <a:rPr lang="en-AU" dirty="0"/>
              <a:t>Dr Barton popup</a:t>
            </a:r>
          </a:p>
        </p:txBody>
      </p:sp>
      <p:sp>
        <p:nvSpPr>
          <p:cNvPr id="3" name="Content Placeholder 2">
            <a:extLst>
              <a:ext uri="{FF2B5EF4-FFF2-40B4-BE49-F238E27FC236}">
                <a16:creationId xmlns:a16="http://schemas.microsoft.com/office/drawing/2014/main" id="{409AA12C-CCBD-532E-CA42-13FD3E9C5DAC}"/>
              </a:ext>
            </a:extLst>
          </p:cNvPr>
          <p:cNvSpPr>
            <a:spLocks noGrp="1"/>
          </p:cNvSpPr>
          <p:nvPr>
            <p:ph sz="half" idx="1"/>
          </p:nvPr>
        </p:nvSpPr>
        <p:spPr>
          <a:xfrm>
            <a:off x="838199" y="1825625"/>
            <a:ext cx="10740775" cy="4351338"/>
          </a:xfrm>
        </p:spPr>
        <p:txBody>
          <a:bodyPr/>
          <a:lstStyle/>
          <a:p>
            <a:r>
              <a:rPr lang="en-AU" dirty="0"/>
              <a:t>We will see the patient together again in 2 days</a:t>
            </a:r>
          </a:p>
          <a:p>
            <a:r>
              <a:rPr lang="en-AU" dirty="0"/>
              <a:t>Could you repeat the blood tests again and send them off.</a:t>
            </a:r>
          </a:p>
          <a:p>
            <a:r>
              <a:rPr lang="en-AU" dirty="0"/>
              <a:t>Review the results before we see the patient okay?</a:t>
            </a:r>
          </a:p>
          <a:p>
            <a:pPr lvl="1"/>
            <a:r>
              <a:rPr lang="en-AU" dirty="0"/>
              <a:t>I will review the results. – “Thanks. See you tomorrow.”</a:t>
            </a:r>
          </a:p>
          <a:p>
            <a:pPr lvl="1"/>
            <a:r>
              <a:rPr lang="en-AU" dirty="0"/>
              <a:t>That depends on when </a:t>
            </a:r>
            <a:r>
              <a:rPr lang="en-AU" dirty="0" err="1"/>
              <a:t>i</a:t>
            </a:r>
            <a:r>
              <a:rPr lang="en-AU" dirty="0"/>
              <a:t> come to the hospital. – “Well, come early then. See you tomorrow.”</a:t>
            </a:r>
          </a:p>
          <a:p>
            <a:pPr lvl="1"/>
            <a:r>
              <a:rPr lang="en-AU" dirty="0"/>
              <a:t>I think that is the intern’s job. – “I see. What is your name again?”</a:t>
            </a:r>
          </a:p>
          <a:p>
            <a:pPr lvl="1"/>
            <a:r>
              <a:rPr lang="en-AU" dirty="0"/>
              <a:t>Name…… - “Thanks , I will note it down as a red flag for professionalism”</a:t>
            </a:r>
          </a:p>
        </p:txBody>
      </p:sp>
      <p:sp>
        <p:nvSpPr>
          <p:cNvPr id="5" name="Smiley Face 4">
            <a:extLst>
              <a:ext uri="{FF2B5EF4-FFF2-40B4-BE49-F238E27FC236}">
                <a16:creationId xmlns:a16="http://schemas.microsoft.com/office/drawing/2014/main" id="{0EDCAA23-F895-CA38-78C1-BC4737D21F7A}"/>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a:extLst>
              <a:ext uri="{FF2B5EF4-FFF2-40B4-BE49-F238E27FC236}">
                <a16:creationId xmlns:a16="http://schemas.microsoft.com/office/drawing/2014/main" id="{2A00B2EE-50A8-53B8-27F9-A6AC36F58D43}"/>
              </a:ext>
            </a:extLst>
          </p:cNvPr>
          <p:cNvSpPr txBox="1"/>
          <p:nvPr/>
        </p:nvSpPr>
        <p:spPr>
          <a:xfrm>
            <a:off x="6884275" y="843240"/>
            <a:ext cx="1198180" cy="369332"/>
          </a:xfrm>
          <a:prstGeom prst="rect">
            <a:avLst/>
          </a:prstGeom>
          <a:noFill/>
        </p:spPr>
        <p:txBody>
          <a:bodyPr wrap="square" rtlCol="0">
            <a:spAutoFit/>
          </a:bodyPr>
          <a:lstStyle/>
          <a:p>
            <a:r>
              <a:rPr lang="en-AU" dirty="0"/>
              <a:t>Quest 16</a:t>
            </a:r>
          </a:p>
        </p:txBody>
      </p:sp>
      <p:sp>
        <p:nvSpPr>
          <p:cNvPr id="8" name="TextBox 7">
            <a:extLst>
              <a:ext uri="{FF2B5EF4-FFF2-40B4-BE49-F238E27FC236}">
                <a16:creationId xmlns:a16="http://schemas.microsoft.com/office/drawing/2014/main" id="{847BBF31-1BF9-0A23-6F62-0DFF4127DD4C}"/>
              </a:ext>
            </a:extLst>
          </p:cNvPr>
          <p:cNvSpPr txBox="1"/>
          <p:nvPr/>
        </p:nvSpPr>
        <p:spPr>
          <a:xfrm>
            <a:off x="-68318" y="2346219"/>
            <a:ext cx="1198180" cy="646331"/>
          </a:xfrm>
          <a:prstGeom prst="rect">
            <a:avLst/>
          </a:prstGeom>
          <a:noFill/>
        </p:spPr>
        <p:txBody>
          <a:bodyPr wrap="square" rtlCol="0">
            <a:spAutoFit/>
          </a:bodyPr>
          <a:lstStyle/>
          <a:p>
            <a:r>
              <a:rPr lang="en-AU" dirty="0"/>
              <a:t>Quest 17</a:t>
            </a:r>
          </a:p>
          <a:p>
            <a:r>
              <a:rPr lang="en-AU" dirty="0"/>
              <a:t>-18</a:t>
            </a:r>
          </a:p>
        </p:txBody>
      </p:sp>
    </p:spTree>
    <p:extLst>
      <p:ext uri="{BB962C8B-B14F-4D97-AF65-F5344CB8AC3E}">
        <p14:creationId xmlns:p14="http://schemas.microsoft.com/office/powerpoint/2010/main" val="16334953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11C81-2EFE-2E50-56FE-60BA7BE16F75}"/>
              </a:ext>
            </a:extLst>
          </p:cNvPr>
          <p:cNvSpPr>
            <a:spLocks noGrp="1"/>
          </p:cNvSpPr>
          <p:nvPr>
            <p:ph type="title"/>
          </p:nvPr>
        </p:nvSpPr>
        <p:spPr/>
        <p:txBody>
          <a:bodyPr/>
          <a:lstStyle/>
          <a:p>
            <a:r>
              <a:rPr lang="en-AU" dirty="0"/>
              <a:t>Students can roam around the hospital again</a:t>
            </a:r>
          </a:p>
        </p:txBody>
      </p:sp>
      <p:sp>
        <p:nvSpPr>
          <p:cNvPr id="3" name="Content Placeholder 2">
            <a:extLst>
              <a:ext uri="{FF2B5EF4-FFF2-40B4-BE49-F238E27FC236}">
                <a16:creationId xmlns:a16="http://schemas.microsoft.com/office/drawing/2014/main" id="{8A063CAE-EA44-0F34-E6F5-0D13769B0461}"/>
              </a:ext>
            </a:extLst>
          </p:cNvPr>
          <p:cNvSpPr>
            <a:spLocks noGrp="1"/>
          </p:cNvSpPr>
          <p:nvPr>
            <p:ph sz="half" idx="1"/>
          </p:nvPr>
        </p:nvSpPr>
        <p:spPr>
          <a:xfrm>
            <a:off x="838199" y="1825625"/>
            <a:ext cx="10515599" cy="4351338"/>
          </a:xfrm>
        </p:spPr>
        <p:txBody>
          <a:bodyPr>
            <a:normAutofit/>
          </a:bodyPr>
          <a:lstStyle/>
          <a:p>
            <a:r>
              <a:rPr lang="en-AU" dirty="0"/>
              <a:t>Need an exit door</a:t>
            </a:r>
          </a:p>
          <a:p>
            <a:r>
              <a:rPr lang="en-AU" dirty="0"/>
              <a:t>Door for lab- can review the swab results</a:t>
            </a:r>
          </a:p>
          <a:p>
            <a:r>
              <a:rPr lang="en-AU" dirty="0"/>
              <a:t>Insertion point for labs and swabs</a:t>
            </a:r>
          </a:p>
          <a:p>
            <a:r>
              <a:rPr lang="en-AU" dirty="0"/>
              <a:t>Computer for results- CRP and white cell count</a:t>
            </a:r>
          </a:p>
          <a:p>
            <a:r>
              <a:rPr lang="en-AU" dirty="0"/>
              <a:t>Patient notes outside the room ( nursing notes and physio notes. Erythema getting worse. Pain levels going up, glucose levels okay with insulin. Fever creeping up)</a:t>
            </a:r>
          </a:p>
        </p:txBody>
      </p:sp>
      <p:sp>
        <p:nvSpPr>
          <p:cNvPr id="4" name="Smiley Face 3">
            <a:extLst>
              <a:ext uri="{FF2B5EF4-FFF2-40B4-BE49-F238E27FC236}">
                <a16:creationId xmlns:a16="http://schemas.microsoft.com/office/drawing/2014/main" id="{D4223FF3-D7FF-B390-40E9-481A206345E6}"/>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026" name="Picture 2" descr="Aluminium Sliding Door 2100h x 1450w - Stock Windows And Doors">
            <a:extLst>
              <a:ext uri="{FF2B5EF4-FFF2-40B4-BE49-F238E27FC236}">
                <a16:creationId xmlns:a16="http://schemas.microsoft.com/office/drawing/2014/main" id="{4EA74C45-16C6-AA62-9CAE-516D579E22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3304" y="4358523"/>
            <a:ext cx="2400801" cy="240080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2E4B4C8-1DB6-52E6-4A23-BE135CB3D6EA}"/>
              </a:ext>
            </a:extLst>
          </p:cNvPr>
          <p:cNvSpPr txBox="1"/>
          <p:nvPr/>
        </p:nvSpPr>
        <p:spPr>
          <a:xfrm>
            <a:off x="9969061" y="5374257"/>
            <a:ext cx="1198180" cy="369332"/>
          </a:xfrm>
          <a:prstGeom prst="rect">
            <a:avLst/>
          </a:prstGeom>
          <a:noFill/>
        </p:spPr>
        <p:txBody>
          <a:bodyPr wrap="square" rtlCol="0">
            <a:spAutoFit/>
          </a:bodyPr>
          <a:lstStyle/>
          <a:p>
            <a:r>
              <a:rPr lang="en-AU" dirty="0"/>
              <a:t>Quest 19</a:t>
            </a:r>
          </a:p>
        </p:txBody>
      </p:sp>
    </p:spTree>
    <p:extLst>
      <p:ext uri="{BB962C8B-B14F-4D97-AF65-F5344CB8AC3E}">
        <p14:creationId xmlns:p14="http://schemas.microsoft.com/office/powerpoint/2010/main" val="30554271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1BD5A-9581-8F1E-E532-A609FAB304DE}"/>
              </a:ext>
            </a:extLst>
          </p:cNvPr>
          <p:cNvSpPr>
            <a:spLocks noGrp="1"/>
          </p:cNvSpPr>
          <p:nvPr>
            <p:ph type="title"/>
          </p:nvPr>
        </p:nvSpPr>
        <p:spPr/>
        <p:txBody>
          <a:bodyPr/>
          <a:lstStyle/>
          <a:p>
            <a:r>
              <a:rPr lang="en-AU" dirty="0"/>
              <a:t>Meet Dr Barton again (Day 3)</a:t>
            </a:r>
          </a:p>
        </p:txBody>
      </p:sp>
      <p:sp>
        <p:nvSpPr>
          <p:cNvPr id="3" name="Content Placeholder 2">
            <a:extLst>
              <a:ext uri="{FF2B5EF4-FFF2-40B4-BE49-F238E27FC236}">
                <a16:creationId xmlns:a16="http://schemas.microsoft.com/office/drawing/2014/main" id="{FFE14F71-9BBC-A486-EE33-C307026E8A17}"/>
              </a:ext>
            </a:extLst>
          </p:cNvPr>
          <p:cNvSpPr>
            <a:spLocks noGrp="1"/>
          </p:cNvSpPr>
          <p:nvPr>
            <p:ph sz="half" idx="1"/>
          </p:nvPr>
        </p:nvSpPr>
        <p:spPr>
          <a:xfrm>
            <a:off x="838199" y="1825625"/>
            <a:ext cx="10607211" cy="4351338"/>
          </a:xfrm>
        </p:spPr>
        <p:txBody>
          <a:bodyPr>
            <a:normAutofit fontScale="62500" lnSpcReduction="20000"/>
          </a:bodyPr>
          <a:lstStyle/>
          <a:p>
            <a:r>
              <a:rPr lang="en-AU" dirty="0"/>
              <a:t>Have you check the results?</a:t>
            </a:r>
          </a:p>
          <a:p>
            <a:pPr lvl="1"/>
            <a:r>
              <a:rPr lang="en-AU" dirty="0"/>
              <a:t>No- I am starting to think if you want to be here.</a:t>
            </a:r>
          </a:p>
          <a:p>
            <a:pPr lvl="1"/>
            <a:r>
              <a:rPr lang="en-AU" dirty="0">
                <a:highlight>
                  <a:srgbClr val="FFFF00"/>
                </a:highlight>
              </a:rPr>
              <a:t>Yes- Start the scenario</a:t>
            </a:r>
          </a:p>
          <a:p>
            <a:r>
              <a:rPr lang="en-AU" dirty="0"/>
              <a:t>What are the results showing?</a:t>
            </a:r>
          </a:p>
          <a:p>
            <a:pPr lvl="1"/>
            <a:r>
              <a:rPr lang="en-AU" dirty="0"/>
              <a:t>Xray-   key words- gas under ulcer but no signs osteomyelitis</a:t>
            </a:r>
          </a:p>
          <a:p>
            <a:pPr lvl="1"/>
            <a:r>
              <a:rPr lang="en-AU" dirty="0"/>
              <a:t>Culture- mixed bacteria, E coli, </a:t>
            </a:r>
            <a:r>
              <a:rPr lang="en-AU" dirty="0" err="1"/>
              <a:t>bacteroides</a:t>
            </a:r>
            <a:r>
              <a:rPr lang="en-AU" dirty="0"/>
              <a:t> fragilis, clostridium perfringens, pseudomonas aeruginosa</a:t>
            </a:r>
          </a:p>
          <a:p>
            <a:pPr lvl="1"/>
            <a:r>
              <a:rPr lang="en-AU" dirty="0"/>
              <a:t>White cell count range 15.0-16.0</a:t>
            </a:r>
          </a:p>
          <a:p>
            <a:pPr lvl="1"/>
            <a:r>
              <a:rPr lang="en-AU" dirty="0"/>
              <a:t>CRP range160-170</a:t>
            </a:r>
          </a:p>
          <a:p>
            <a:r>
              <a:rPr lang="en-AU" dirty="0">
                <a:solidFill>
                  <a:srgbClr val="FF0000"/>
                </a:solidFill>
              </a:rPr>
              <a:t>What antibiotics should we change to? </a:t>
            </a:r>
          </a:p>
          <a:p>
            <a:pPr lvl="1"/>
            <a:r>
              <a:rPr lang="en-AU" dirty="0"/>
              <a:t>Clindamycin- If this is added to flucloxacillin, this may be helpful for inhibition of clostridial exotoxins. But this antibiotic is only bacteriostatic and not bactericidal and should be used together with a second antibiotic such as penicillin.</a:t>
            </a:r>
          </a:p>
          <a:p>
            <a:pPr lvl="1"/>
            <a:r>
              <a:rPr lang="en-AU" dirty="0"/>
              <a:t>Vancomycin</a:t>
            </a:r>
          </a:p>
          <a:p>
            <a:pPr lvl="1"/>
            <a:r>
              <a:rPr lang="en-AU" dirty="0">
                <a:highlight>
                  <a:srgbClr val="FFFF00"/>
                </a:highlight>
              </a:rPr>
              <a:t>Piperacillin with tazobactam</a:t>
            </a:r>
          </a:p>
          <a:p>
            <a:pPr lvl="1"/>
            <a:r>
              <a:rPr lang="en-AU" dirty="0"/>
              <a:t>Carbapenem</a:t>
            </a:r>
          </a:p>
          <a:p>
            <a:pPr lvl="1"/>
            <a:r>
              <a:rPr lang="en-AU" dirty="0"/>
              <a:t>Ceftriaxone with metronidazole- </a:t>
            </a:r>
          </a:p>
          <a:p>
            <a:pPr lvl="1"/>
            <a:r>
              <a:rPr lang="en-AU" dirty="0"/>
              <a:t>I do not think we need to change the antibiotics- this is not a good idea since the current antibiotic regime is clearly not working</a:t>
            </a:r>
          </a:p>
          <a:p>
            <a:r>
              <a:rPr lang="en-AU" dirty="0"/>
              <a:t>Video stops at 8:04</a:t>
            </a:r>
          </a:p>
          <a:p>
            <a:pPr lvl="1"/>
            <a:endParaRPr lang="en-AU" dirty="0"/>
          </a:p>
        </p:txBody>
      </p:sp>
      <p:sp>
        <p:nvSpPr>
          <p:cNvPr id="4" name="TextBox 3">
            <a:extLst>
              <a:ext uri="{FF2B5EF4-FFF2-40B4-BE49-F238E27FC236}">
                <a16:creationId xmlns:a16="http://schemas.microsoft.com/office/drawing/2014/main" id="{491B8CE6-45FE-BD43-8F50-53FBB02F20E3}"/>
              </a:ext>
            </a:extLst>
          </p:cNvPr>
          <p:cNvSpPr txBox="1"/>
          <p:nvPr/>
        </p:nvSpPr>
        <p:spPr>
          <a:xfrm>
            <a:off x="8371490" y="572814"/>
            <a:ext cx="2837793" cy="369332"/>
          </a:xfrm>
          <a:prstGeom prst="rect">
            <a:avLst/>
          </a:prstGeom>
          <a:noFill/>
        </p:spPr>
        <p:txBody>
          <a:bodyPr wrap="square" rtlCol="0">
            <a:spAutoFit/>
          </a:bodyPr>
          <a:lstStyle/>
          <a:p>
            <a:r>
              <a:rPr lang="en-AU" dirty="0"/>
              <a:t>Result checking Quest 20</a:t>
            </a:r>
          </a:p>
        </p:txBody>
      </p:sp>
      <p:sp>
        <p:nvSpPr>
          <p:cNvPr id="5" name="TextBox 4">
            <a:extLst>
              <a:ext uri="{FF2B5EF4-FFF2-40B4-BE49-F238E27FC236}">
                <a16:creationId xmlns:a16="http://schemas.microsoft.com/office/drawing/2014/main" id="{8E49E6FF-797F-1540-F4E4-DB00CADC51F9}"/>
              </a:ext>
            </a:extLst>
          </p:cNvPr>
          <p:cNvSpPr txBox="1"/>
          <p:nvPr/>
        </p:nvSpPr>
        <p:spPr>
          <a:xfrm>
            <a:off x="5749158" y="1825625"/>
            <a:ext cx="1198180" cy="369332"/>
          </a:xfrm>
          <a:prstGeom prst="rect">
            <a:avLst/>
          </a:prstGeom>
          <a:noFill/>
        </p:spPr>
        <p:txBody>
          <a:bodyPr wrap="square" rtlCol="0">
            <a:spAutoFit/>
          </a:bodyPr>
          <a:lstStyle/>
          <a:p>
            <a:r>
              <a:rPr lang="en-AU" dirty="0"/>
              <a:t>Quest 21</a:t>
            </a:r>
          </a:p>
        </p:txBody>
      </p:sp>
      <p:sp>
        <p:nvSpPr>
          <p:cNvPr id="6" name="TextBox 5">
            <a:extLst>
              <a:ext uri="{FF2B5EF4-FFF2-40B4-BE49-F238E27FC236}">
                <a16:creationId xmlns:a16="http://schemas.microsoft.com/office/drawing/2014/main" id="{C5FDC3FB-1404-E3A7-4698-959EFAAB59D1}"/>
              </a:ext>
            </a:extLst>
          </p:cNvPr>
          <p:cNvSpPr txBox="1"/>
          <p:nvPr/>
        </p:nvSpPr>
        <p:spPr>
          <a:xfrm>
            <a:off x="3804745" y="5877363"/>
            <a:ext cx="1198180" cy="369332"/>
          </a:xfrm>
          <a:prstGeom prst="rect">
            <a:avLst/>
          </a:prstGeom>
          <a:noFill/>
        </p:spPr>
        <p:txBody>
          <a:bodyPr wrap="square" rtlCol="0">
            <a:spAutoFit/>
          </a:bodyPr>
          <a:lstStyle/>
          <a:p>
            <a:r>
              <a:rPr lang="en-AU" dirty="0"/>
              <a:t>Quest 22</a:t>
            </a:r>
          </a:p>
        </p:txBody>
      </p:sp>
    </p:spTree>
    <p:extLst>
      <p:ext uri="{BB962C8B-B14F-4D97-AF65-F5344CB8AC3E}">
        <p14:creationId xmlns:p14="http://schemas.microsoft.com/office/powerpoint/2010/main" val="17529779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1739A-D334-D83E-2D4B-F181DEFA7742}"/>
              </a:ext>
            </a:extLst>
          </p:cNvPr>
          <p:cNvSpPr>
            <a:spLocks noGrp="1"/>
          </p:cNvSpPr>
          <p:nvPr>
            <p:ph type="title"/>
          </p:nvPr>
        </p:nvSpPr>
        <p:spPr/>
        <p:txBody>
          <a:bodyPr/>
          <a:lstStyle/>
          <a:p>
            <a:r>
              <a:rPr lang="en-AU" dirty="0"/>
              <a:t>Day 3 11:20 – quest 20</a:t>
            </a:r>
          </a:p>
        </p:txBody>
      </p:sp>
      <p:sp>
        <p:nvSpPr>
          <p:cNvPr id="3" name="Content Placeholder 2">
            <a:extLst>
              <a:ext uri="{FF2B5EF4-FFF2-40B4-BE49-F238E27FC236}">
                <a16:creationId xmlns:a16="http://schemas.microsoft.com/office/drawing/2014/main" id="{3A811E23-455A-9028-6DEA-BAE1EDAF92BB}"/>
              </a:ext>
            </a:extLst>
          </p:cNvPr>
          <p:cNvSpPr>
            <a:spLocks noGrp="1"/>
          </p:cNvSpPr>
          <p:nvPr>
            <p:ph sz="half" idx="1"/>
          </p:nvPr>
        </p:nvSpPr>
        <p:spPr/>
        <p:txBody>
          <a:bodyPr/>
          <a:lstStyle/>
          <a:p>
            <a:r>
              <a:rPr lang="en-AU" dirty="0"/>
              <a:t>BGL Chart – 06:45</a:t>
            </a:r>
          </a:p>
          <a:p>
            <a:r>
              <a:rPr lang="en-AU" dirty="0"/>
              <a:t>Anticoagulation – Day2 20:00</a:t>
            </a:r>
          </a:p>
          <a:p>
            <a:r>
              <a:rPr lang="en-AU" dirty="0"/>
              <a:t>Med Chart – Day 3 06:00 (page2-3)</a:t>
            </a:r>
          </a:p>
          <a:p>
            <a:r>
              <a:rPr lang="en-AU" dirty="0"/>
              <a:t>- Day 2 20:00 (page 4)</a:t>
            </a:r>
          </a:p>
          <a:p>
            <a:r>
              <a:rPr lang="en-AU" dirty="0"/>
              <a:t>OBS – 10:00</a:t>
            </a:r>
          </a:p>
          <a:p>
            <a:endParaRPr lang="en-AU" dirty="0"/>
          </a:p>
          <a:p>
            <a:endParaRPr lang="en-AU" dirty="0"/>
          </a:p>
        </p:txBody>
      </p:sp>
      <p:sp>
        <p:nvSpPr>
          <p:cNvPr id="4" name="Content Placeholder 3">
            <a:extLst>
              <a:ext uri="{FF2B5EF4-FFF2-40B4-BE49-F238E27FC236}">
                <a16:creationId xmlns:a16="http://schemas.microsoft.com/office/drawing/2014/main" id="{EDBAF49F-D6A9-1E5C-3FB3-D3F7B5C98114}"/>
              </a:ext>
            </a:extLst>
          </p:cNvPr>
          <p:cNvSpPr>
            <a:spLocks noGrp="1"/>
          </p:cNvSpPr>
          <p:nvPr>
            <p:ph sz="half" idx="2"/>
          </p:nvPr>
        </p:nvSpPr>
        <p:spPr/>
        <p:txBody>
          <a:bodyPr/>
          <a:lstStyle/>
          <a:p>
            <a:r>
              <a:rPr lang="en-AU" dirty="0"/>
              <a:t>Patient notes – 09:00(Quest 20)11:20 (quest 23)</a:t>
            </a:r>
          </a:p>
        </p:txBody>
      </p:sp>
    </p:spTree>
    <p:extLst>
      <p:ext uri="{BB962C8B-B14F-4D97-AF65-F5344CB8AC3E}">
        <p14:creationId xmlns:p14="http://schemas.microsoft.com/office/powerpoint/2010/main" val="3594017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Person in a tunnel">
            <a:extLst>
              <a:ext uri="{FF2B5EF4-FFF2-40B4-BE49-F238E27FC236}">
                <a16:creationId xmlns:a16="http://schemas.microsoft.com/office/drawing/2014/main" id="{0C2A34A7-E32C-E077-1A20-25A634EDD00C}"/>
              </a:ext>
            </a:extLst>
          </p:cNvPr>
          <p:cNvPicPr>
            <a:picLocks noChangeAspect="1"/>
          </p:cNvPicPr>
          <p:nvPr/>
        </p:nvPicPr>
        <p:blipFill rotWithShape="1">
          <a:blip r:embed="rId2">
            <a:alphaModFix amt="60000"/>
          </a:blip>
          <a:srcRect t="13090" b="2641"/>
          <a:stretch/>
        </p:blipFill>
        <p:spPr>
          <a:xfrm>
            <a:off x="-1" y="10"/>
            <a:ext cx="12192001" cy="6857990"/>
          </a:xfrm>
          <a:prstGeom prst="rect">
            <a:avLst/>
          </a:prstGeom>
        </p:spPr>
      </p:pic>
      <p:sp>
        <p:nvSpPr>
          <p:cNvPr id="2" name="Title 1">
            <a:extLst>
              <a:ext uri="{FF2B5EF4-FFF2-40B4-BE49-F238E27FC236}">
                <a16:creationId xmlns:a16="http://schemas.microsoft.com/office/drawing/2014/main" id="{35557BF3-D933-C76B-D26E-52AF61A28456}"/>
              </a:ext>
            </a:extLst>
          </p:cNvPr>
          <p:cNvSpPr>
            <a:spLocks noGrp="1"/>
          </p:cNvSpPr>
          <p:nvPr>
            <p:ph type="title"/>
          </p:nvPr>
        </p:nvSpPr>
        <p:spPr>
          <a:xfrm>
            <a:off x="1198181" y="728906"/>
            <a:ext cx="9792471" cy="2057037"/>
          </a:xfrm>
        </p:spPr>
        <p:txBody>
          <a:bodyPr vert="horz" lIns="91440" tIns="45720" rIns="91440" bIns="45720" rtlCol="0" anchor="ctr">
            <a:normAutofit/>
          </a:bodyPr>
          <a:lstStyle/>
          <a:p>
            <a:r>
              <a:rPr lang="en-US">
                <a:solidFill>
                  <a:srgbClr val="FFFFFF"/>
                </a:solidFill>
              </a:rPr>
              <a:t>Game start</a:t>
            </a:r>
          </a:p>
        </p:txBody>
      </p:sp>
      <p:sp>
        <p:nvSpPr>
          <p:cNvPr id="3" name="Content Placeholder 2">
            <a:extLst>
              <a:ext uri="{FF2B5EF4-FFF2-40B4-BE49-F238E27FC236}">
                <a16:creationId xmlns:a16="http://schemas.microsoft.com/office/drawing/2014/main" id="{7BA281A3-3868-CBD7-F6DE-6F3DB2A87037}"/>
              </a:ext>
            </a:extLst>
          </p:cNvPr>
          <p:cNvSpPr>
            <a:spLocks noGrp="1"/>
          </p:cNvSpPr>
          <p:nvPr>
            <p:ph sz="half" idx="1"/>
          </p:nvPr>
        </p:nvSpPr>
        <p:spPr>
          <a:xfrm>
            <a:off x="1198181" y="2957665"/>
            <a:ext cx="9792471" cy="3171423"/>
          </a:xfrm>
        </p:spPr>
        <p:txBody>
          <a:bodyPr vert="horz" lIns="91440" tIns="45720" rIns="91440" bIns="45720" rtlCol="0">
            <a:normAutofit/>
          </a:bodyPr>
          <a:lstStyle/>
          <a:p>
            <a:r>
              <a:rPr lang="en-US" sz="2000" dirty="0">
                <a:solidFill>
                  <a:srgbClr val="FFFFFF"/>
                </a:solidFill>
              </a:rPr>
              <a:t>Taking a train to hospital.</a:t>
            </a:r>
          </a:p>
          <a:p>
            <a:r>
              <a:rPr lang="en-US" sz="2000" dirty="0">
                <a:solidFill>
                  <a:srgbClr val="FFFFFF"/>
                </a:solidFill>
              </a:rPr>
              <a:t>You are looking through your notes on your device and remembered there was a list of practice MCQ questions.</a:t>
            </a:r>
          </a:p>
          <a:p>
            <a:r>
              <a:rPr lang="en-US" sz="2000" dirty="0">
                <a:solidFill>
                  <a:srgbClr val="FFFFFF"/>
                </a:solidFill>
              </a:rPr>
              <a:t>Would you like to do the MCQs?</a:t>
            </a:r>
          </a:p>
          <a:p>
            <a:pPr lvl="1"/>
            <a:r>
              <a:rPr lang="en-US" sz="2000" dirty="0">
                <a:solidFill>
                  <a:srgbClr val="FFFFFF"/>
                </a:solidFill>
              </a:rPr>
              <a:t>“Absolutely! I will use this time wisely since it is going to 30mins on the train.”</a:t>
            </a:r>
          </a:p>
          <a:p>
            <a:pPr lvl="1"/>
            <a:r>
              <a:rPr lang="en-US" sz="2000" dirty="0">
                <a:solidFill>
                  <a:srgbClr val="FFFFFF"/>
                </a:solidFill>
              </a:rPr>
              <a:t>“Nah, I need to sleep while I can on the train.”</a:t>
            </a:r>
          </a:p>
        </p:txBody>
      </p:sp>
    </p:spTree>
    <p:extLst>
      <p:ext uri="{BB962C8B-B14F-4D97-AF65-F5344CB8AC3E}">
        <p14:creationId xmlns:p14="http://schemas.microsoft.com/office/powerpoint/2010/main" val="2181061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D7EC9-F0E8-AA0B-0921-0BA4A5866E9F}"/>
              </a:ext>
            </a:extLst>
          </p:cNvPr>
          <p:cNvSpPr>
            <a:spLocks noGrp="1"/>
          </p:cNvSpPr>
          <p:nvPr>
            <p:ph type="title"/>
          </p:nvPr>
        </p:nvSpPr>
        <p:spPr/>
        <p:txBody>
          <a:bodyPr/>
          <a:lstStyle/>
          <a:p>
            <a:r>
              <a:rPr lang="en-AU" dirty="0"/>
              <a:t>Dr Baron popup</a:t>
            </a:r>
          </a:p>
        </p:txBody>
      </p:sp>
      <p:sp>
        <p:nvSpPr>
          <p:cNvPr id="3" name="Content Placeholder 2">
            <a:extLst>
              <a:ext uri="{FF2B5EF4-FFF2-40B4-BE49-F238E27FC236}">
                <a16:creationId xmlns:a16="http://schemas.microsoft.com/office/drawing/2014/main" id="{2DAFE8BF-2B10-184D-A6A2-23CC6B439CD2}"/>
              </a:ext>
            </a:extLst>
          </p:cNvPr>
          <p:cNvSpPr>
            <a:spLocks noGrp="1"/>
          </p:cNvSpPr>
          <p:nvPr>
            <p:ph sz="half" idx="1"/>
          </p:nvPr>
        </p:nvSpPr>
        <p:spPr>
          <a:xfrm>
            <a:off x="838200" y="1825625"/>
            <a:ext cx="10638034" cy="4351338"/>
          </a:xfrm>
        </p:spPr>
        <p:txBody>
          <a:bodyPr/>
          <a:lstStyle/>
          <a:p>
            <a:r>
              <a:rPr lang="en-AU" dirty="0"/>
              <a:t>“Could you do the blood tests again please and send them off.”</a:t>
            </a:r>
          </a:p>
          <a:p>
            <a:r>
              <a:rPr lang="en-AU" dirty="0"/>
              <a:t>“I know you have to go back to campus for teaching, come back and see me after the teaching.”</a:t>
            </a:r>
          </a:p>
          <a:p>
            <a:endParaRPr lang="en-AU" dirty="0"/>
          </a:p>
        </p:txBody>
      </p:sp>
      <p:pic>
        <p:nvPicPr>
          <p:cNvPr id="2050" name="Picture 2" descr="Aluminium Sliding Door 2100h x 1450w - Stock Windows And Doors">
            <a:extLst>
              <a:ext uri="{FF2B5EF4-FFF2-40B4-BE49-F238E27FC236}">
                <a16:creationId xmlns:a16="http://schemas.microsoft.com/office/drawing/2014/main" id="{C4CA9132-26F0-CB02-EE4B-D460155738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B8CEA9A-BB3A-A95F-1F19-74E040B00469}"/>
              </a:ext>
            </a:extLst>
          </p:cNvPr>
          <p:cNvSpPr txBox="1"/>
          <p:nvPr/>
        </p:nvSpPr>
        <p:spPr>
          <a:xfrm>
            <a:off x="6805448" y="709448"/>
            <a:ext cx="3205655" cy="369332"/>
          </a:xfrm>
          <a:prstGeom prst="rect">
            <a:avLst/>
          </a:prstGeom>
          <a:noFill/>
        </p:spPr>
        <p:txBody>
          <a:bodyPr wrap="square" rtlCol="0">
            <a:spAutoFit/>
          </a:bodyPr>
          <a:lstStyle/>
          <a:p>
            <a:r>
              <a:rPr lang="en-AU" dirty="0"/>
              <a:t>Dr barton talking Quest 23</a:t>
            </a:r>
          </a:p>
        </p:txBody>
      </p:sp>
      <p:sp>
        <p:nvSpPr>
          <p:cNvPr id="5" name="TextBox 4">
            <a:extLst>
              <a:ext uri="{FF2B5EF4-FFF2-40B4-BE49-F238E27FC236}">
                <a16:creationId xmlns:a16="http://schemas.microsoft.com/office/drawing/2014/main" id="{CABD4A96-58B5-CF24-A7A3-C94237EDF6B4}"/>
              </a:ext>
            </a:extLst>
          </p:cNvPr>
          <p:cNvSpPr txBox="1"/>
          <p:nvPr/>
        </p:nvSpPr>
        <p:spPr>
          <a:xfrm>
            <a:off x="6758152" y="3379076"/>
            <a:ext cx="2664372" cy="369332"/>
          </a:xfrm>
          <a:prstGeom prst="rect">
            <a:avLst/>
          </a:prstGeom>
          <a:noFill/>
        </p:spPr>
        <p:txBody>
          <a:bodyPr wrap="square" rtlCol="0">
            <a:spAutoFit/>
          </a:bodyPr>
          <a:lstStyle/>
          <a:p>
            <a:r>
              <a:rPr lang="en-AU" dirty="0"/>
              <a:t>Bloods Quest 24-5</a:t>
            </a:r>
          </a:p>
        </p:txBody>
      </p:sp>
      <p:sp>
        <p:nvSpPr>
          <p:cNvPr id="6" name="TextBox 5">
            <a:extLst>
              <a:ext uri="{FF2B5EF4-FFF2-40B4-BE49-F238E27FC236}">
                <a16:creationId xmlns:a16="http://schemas.microsoft.com/office/drawing/2014/main" id="{E9BFDAFE-EA88-DE87-FD37-49B70DC4EA81}"/>
              </a:ext>
            </a:extLst>
          </p:cNvPr>
          <p:cNvSpPr txBox="1"/>
          <p:nvPr/>
        </p:nvSpPr>
        <p:spPr>
          <a:xfrm>
            <a:off x="8308427" y="5258730"/>
            <a:ext cx="2469931" cy="369332"/>
          </a:xfrm>
          <a:prstGeom prst="rect">
            <a:avLst/>
          </a:prstGeom>
          <a:noFill/>
        </p:spPr>
        <p:txBody>
          <a:bodyPr wrap="square" rtlCol="0">
            <a:spAutoFit/>
          </a:bodyPr>
          <a:lstStyle/>
          <a:p>
            <a:r>
              <a:rPr lang="en-AU" dirty="0"/>
              <a:t>Leaving Quest 26</a:t>
            </a:r>
          </a:p>
        </p:txBody>
      </p:sp>
    </p:spTree>
    <p:extLst>
      <p:ext uri="{BB962C8B-B14F-4D97-AF65-F5344CB8AC3E}">
        <p14:creationId xmlns:p14="http://schemas.microsoft.com/office/powerpoint/2010/main" val="33265452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0262C-9E19-7100-D53E-057B0A006D3F}"/>
              </a:ext>
            </a:extLst>
          </p:cNvPr>
          <p:cNvSpPr>
            <a:spLocks noGrp="1"/>
          </p:cNvSpPr>
          <p:nvPr>
            <p:ph type="title"/>
          </p:nvPr>
        </p:nvSpPr>
        <p:spPr/>
        <p:txBody>
          <a:bodyPr/>
          <a:lstStyle/>
          <a:p>
            <a:r>
              <a:rPr lang="en-AU" dirty="0"/>
              <a:t>You have to go back to university for teaching and came back on Day 14</a:t>
            </a:r>
          </a:p>
        </p:txBody>
      </p:sp>
      <p:sp>
        <p:nvSpPr>
          <p:cNvPr id="3" name="Content Placeholder 2">
            <a:extLst>
              <a:ext uri="{FF2B5EF4-FFF2-40B4-BE49-F238E27FC236}">
                <a16:creationId xmlns:a16="http://schemas.microsoft.com/office/drawing/2014/main" id="{F399AA92-9299-344B-A995-C43221696BB3}"/>
              </a:ext>
            </a:extLst>
          </p:cNvPr>
          <p:cNvSpPr>
            <a:spLocks noGrp="1"/>
          </p:cNvSpPr>
          <p:nvPr>
            <p:ph sz="half" idx="1"/>
          </p:nvPr>
        </p:nvSpPr>
        <p:spPr>
          <a:xfrm>
            <a:off x="838200" y="1825625"/>
            <a:ext cx="10658582" cy="4351338"/>
          </a:xfrm>
        </p:spPr>
        <p:txBody>
          <a:bodyPr>
            <a:normAutofit fontScale="55000" lnSpcReduction="20000"/>
          </a:bodyPr>
          <a:lstStyle/>
          <a:p>
            <a:r>
              <a:rPr lang="en-AU" dirty="0"/>
              <a:t>Patient still here</a:t>
            </a:r>
          </a:p>
          <a:p>
            <a:r>
              <a:rPr lang="en-AU" dirty="0"/>
              <a:t>Check through the notes</a:t>
            </a:r>
          </a:p>
          <a:p>
            <a:r>
              <a:rPr lang="en-AU" dirty="0"/>
              <a:t>Patient has not been doing well</a:t>
            </a:r>
          </a:p>
          <a:p>
            <a:r>
              <a:rPr lang="en-AU" dirty="0"/>
              <a:t>Temp borderline, pulse borderline. CRP slightly up, wound not healing. Patient not doing well</a:t>
            </a:r>
          </a:p>
          <a:p>
            <a:r>
              <a:rPr lang="en-AU" dirty="0"/>
              <a:t>What other specialists should be involved?</a:t>
            </a:r>
          </a:p>
          <a:p>
            <a:pPr lvl="1"/>
            <a:r>
              <a:rPr lang="en-AU" dirty="0">
                <a:highlight>
                  <a:srgbClr val="FFFF00"/>
                </a:highlight>
              </a:rPr>
              <a:t>Vascular surgeon- That is a good idea but we need to ensure we have done a scan to look at the patency of the vessels in her lower limbs.</a:t>
            </a:r>
          </a:p>
          <a:p>
            <a:pPr lvl="1"/>
            <a:r>
              <a:rPr lang="en-AU" dirty="0">
                <a:highlight>
                  <a:srgbClr val="FFFF00"/>
                </a:highlight>
              </a:rPr>
              <a:t>Orthopaedics- If we are thinking of amputation, orthopaedics can be involved.</a:t>
            </a:r>
          </a:p>
          <a:p>
            <a:pPr lvl="1"/>
            <a:r>
              <a:rPr lang="en-AU" dirty="0"/>
              <a:t>Plastics surgeon- If we are thinking of amputation of the leg or feet, plastic surgeons do not usually perform the procedure.</a:t>
            </a:r>
          </a:p>
          <a:p>
            <a:pPr lvl="1"/>
            <a:r>
              <a:rPr lang="en-AU" dirty="0">
                <a:highlight>
                  <a:srgbClr val="FFFF00"/>
                </a:highlight>
              </a:rPr>
              <a:t>General medicine physician- The patient is very likely under general medicine team at this stage where the team can look at all her comorbidities holistically.</a:t>
            </a:r>
          </a:p>
          <a:p>
            <a:pPr lvl="1"/>
            <a:r>
              <a:rPr lang="en-AU" dirty="0"/>
              <a:t>Palliative care physician- Hopefully she is not going to die from this condition. The aim is to save her life an </a:t>
            </a:r>
            <a:r>
              <a:rPr lang="en-AU" dirty="0" err="1"/>
              <a:t>dnot</a:t>
            </a:r>
            <a:r>
              <a:rPr lang="en-AU" dirty="0"/>
              <a:t> involved Palliative care physicians.</a:t>
            </a:r>
          </a:p>
          <a:p>
            <a:pPr lvl="1"/>
            <a:r>
              <a:rPr lang="en-AU" dirty="0">
                <a:highlight>
                  <a:srgbClr val="FFFF00"/>
                </a:highlight>
              </a:rPr>
              <a:t>Anaesthetics- If we are thinking of surgery, she will have to be reviewed by the anaesthetic team to plan for surgery.</a:t>
            </a:r>
          </a:p>
          <a:p>
            <a:pPr lvl="1"/>
            <a:r>
              <a:rPr lang="en-AU" dirty="0"/>
              <a:t>Endocrinologist- This can be a good idea if the diabetes is not well controlled but we are managing her glucose levels well at this stage.</a:t>
            </a:r>
          </a:p>
          <a:p>
            <a:r>
              <a:rPr lang="en-AU" dirty="0"/>
              <a:t>What Allied health professionals should be involved?</a:t>
            </a:r>
          </a:p>
          <a:p>
            <a:pPr lvl="1"/>
            <a:r>
              <a:rPr lang="en-AU" dirty="0">
                <a:highlight>
                  <a:srgbClr val="FFFF00"/>
                </a:highlight>
              </a:rPr>
              <a:t>Physiotherapist- She will need help with exercise to prevent deconditioning from long hospital stay</a:t>
            </a:r>
          </a:p>
          <a:p>
            <a:pPr lvl="1"/>
            <a:r>
              <a:rPr lang="en-AU" dirty="0">
                <a:highlight>
                  <a:srgbClr val="FFFF00"/>
                </a:highlight>
              </a:rPr>
              <a:t>Occupational therapist- If amputation is planned, she might need walking aids or even look at how she can function at home and at work.</a:t>
            </a:r>
          </a:p>
          <a:p>
            <a:pPr lvl="1"/>
            <a:r>
              <a:rPr lang="en-AU" dirty="0"/>
              <a:t>Social worker- There is no indications for social worker thus far.</a:t>
            </a:r>
          </a:p>
          <a:p>
            <a:pPr lvl="1"/>
            <a:r>
              <a:rPr lang="en-AU" dirty="0">
                <a:highlight>
                  <a:srgbClr val="FFFF00"/>
                </a:highlight>
              </a:rPr>
              <a:t>Pharmacist- As you can tell, the pharmacists were already involved. They can help optimise the medication regime and reduce interactions and complications.</a:t>
            </a:r>
          </a:p>
          <a:p>
            <a:endParaRPr lang="en-AU" dirty="0"/>
          </a:p>
        </p:txBody>
      </p:sp>
      <p:sp>
        <p:nvSpPr>
          <p:cNvPr id="4" name="TextBox 3">
            <a:extLst>
              <a:ext uri="{FF2B5EF4-FFF2-40B4-BE49-F238E27FC236}">
                <a16:creationId xmlns:a16="http://schemas.microsoft.com/office/drawing/2014/main" id="{8BCAEAEF-BCBE-EF5B-8F75-1C7A82E0701F}"/>
              </a:ext>
            </a:extLst>
          </p:cNvPr>
          <p:cNvSpPr txBox="1"/>
          <p:nvPr/>
        </p:nvSpPr>
        <p:spPr>
          <a:xfrm>
            <a:off x="8487103" y="1234966"/>
            <a:ext cx="2690649" cy="369332"/>
          </a:xfrm>
          <a:prstGeom prst="rect">
            <a:avLst/>
          </a:prstGeom>
          <a:noFill/>
        </p:spPr>
        <p:txBody>
          <a:bodyPr wrap="square" rtlCol="0">
            <a:spAutoFit/>
          </a:bodyPr>
          <a:lstStyle/>
          <a:p>
            <a:r>
              <a:rPr lang="en-AU" dirty="0"/>
              <a:t>Quest 27 check notes</a:t>
            </a:r>
          </a:p>
        </p:txBody>
      </p:sp>
      <p:sp>
        <p:nvSpPr>
          <p:cNvPr id="5" name="TextBox 4">
            <a:extLst>
              <a:ext uri="{FF2B5EF4-FFF2-40B4-BE49-F238E27FC236}">
                <a16:creationId xmlns:a16="http://schemas.microsoft.com/office/drawing/2014/main" id="{37B6B80A-085B-78B1-9313-A7008896FACD}"/>
              </a:ext>
            </a:extLst>
          </p:cNvPr>
          <p:cNvSpPr txBox="1"/>
          <p:nvPr/>
        </p:nvSpPr>
        <p:spPr>
          <a:xfrm>
            <a:off x="8965323" y="2659118"/>
            <a:ext cx="2690649" cy="369332"/>
          </a:xfrm>
          <a:prstGeom prst="rect">
            <a:avLst/>
          </a:prstGeom>
          <a:noFill/>
        </p:spPr>
        <p:txBody>
          <a:bodyPr wrap="square" rtlCol="0">
            <a:spAutoFit/>
          </a:bodyPr>
          <a:lstStyle/>
          <a:p>
            <a:r>
              <a:rPr lang="en-AU" dirty="0"/>
              <a:t>Quest 28</a:t>
            </a:r>
          </a:p>
        </p:txBody>
      </p:sp>
    </p:spTree>
    <p:extLst>
      <p:ext uri="{BB962C8B-B14F-4D97-AF65-F5344CB8AC3E}">
        <p14:creationId xmlns:p14="http://schemas.microsoft.com/office/powerpoint/2010/main" val="40855012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A0300-AC32-5BE0-E3BD-DB53B78A5A60}"/>
              </a:ext>
            </a:extLst>
          </p:cNvPr>
          <p:cNvSpPr>
            <a:spLocks noGrp="1"/>
          </p:cNvSpPr>
          <p:nvPr>
            <p:ph type="title"/>
          </p:nvPr>
        </p:nvSpPr>
        <p:spPr/>
        <p:txBody>
          <a:bodyPr/>
          <a:lstStyle/>
          <a:p>
            <a:r>
              <a:rPr lang="en-AU" dirty="0"/>
              <a:t>Meet Dr Barton (Day 14)</a:t>
            </a:r>
          </a:p>
        </p:txBody>
      </p:sp>
      <p:sp>
        <p:nvSpPr>
          <p:cNvPr id="3" name="Content Placeholder 2">
            <a:extLst>
              <a:ext uri="{FF2B5EF4-FFF2-40B4-BE49-F238E27FC236}">
                <a16:creationId xmlns:a16="http://schemas.microsoft.com/office/drawing/2014/main" id="{BF680D19-CB0A-FC24-40C9-894F10A0A30E}"/>
              </a:ext>
            </a:extLst>
          </p:cNvPr>
          <p:cNvSpPr>
            <a:spLocks noGrp="1"/>
          </p:cNvSpPr>
          <p:nvPr>
            <p:ph sz="half" idx="1"/>
          </p:nvPr>
        </p:nvSpPr>
        <p:spPr>
          <a:xfrm>
            <a:off x="838199" y="1825625"/>
            <a:ext cx="10515599" cy="4351338"/>
          </a:xfrm>
        </p:spPr>
        <p:txBody>
          <a:bodyPr/>
          <a:lstStyle/>
          <a:p>
            <a:r>
              <a:rPr lang="en-AU" dirty="0"/>
              <a:t>“Hello there. Welcome back.”</a:t>
            </a:r>
          </a:p>
          <a:p>
            <a:r>
              <a:rPr lang="en-AU" dirty="0"/>
              <a:t>“Let’s see the patient together.”</a:t>
            </a:r>
          </a:p>
          <a:p>
            <a:r>
              <a:rPr lang="en-AU" dirty="0"/>
              <a:t>Start video at 8:05 and end at 10:03</a:t>
            </a:r>
          </a:p>
          <a:p>
            <a:endParaRPr lang="en-AU" dirty="0"/>
          </a:p>
        </p:txBody>
      </p:sp>
      <p:pic>
        <p:nvPicPr>
          <p:cNvPr id="4" name="Picture 2" descr="Aluminium Sliding Door 2100h x 1450w - Stock Windows And Doors">
            <a:extLst>
              <a:ext uri="{FF2B5EF4-FFF2-40B4-BE49-F238E27FC236}">
                <a16:creationId xmlns:a16="http://schemas.microsoft.com/office/drawing/2014/main" id="{98D015EB-E48B-2FCC-3867-4A63A477EF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C39D132-FA06-E934-1ECD-3BE1C93D272C}"/>
              </a:ext>
            </a:extLst>
          </p:cNvPr>
          <p:cNvSpPr txBox="1"/>
          <p:nvPr/>
        </p:nvSpPr>
        <p:spPr>
          <a:xfrm>
            <a:off x="7016750" y="4819650"/>
            <a:ext cx="2051050" cy="369332"/>
          </a:xfrm>
          <a:prstGeom prst="rect">
            <a:avLst/>
          </a:prstGeom>
          <a:noFill/>
        </p:spPr>
        <p:txBody>
          <a:bodyPr wrap="square" rtlCol="0">
            <a:spAutoFit/>
          </a:bodyPr>
          <a:lstStyle/>
          <a:p>
            <a:r>
              <a:rPr lang="en-AU" dirty="0"/>
              <a:t>Quest 30</a:t>
            </a:r>
          </a:p>
        </p:txBody>
      </p:sp>
      <p:sp>
        <p:nvSpPr>
          <p:cNvPr id="6" name="TextBox 5">
            <a:extLst>
              <a:ext uri="{FF2B5EF4-FFF2-40B4-BE49-F238E27FC236}">
                <a16:creationId xmlns:a16="http://schemas.microsoft.com/office/drawing/2014/main" id="{8A231EDF-7E07-CD06-D488-676A7922895E}"/>
              </a:ext>
            </a:extLst>
          </p:cNvPr>
          <p:cNvSpPr txBox="1"/>
          <p:nvPr/>
        </p:nvSpPr>
        <p:spPr>
          <a:xfrm>
            <a:off x="6584730" y="2853560"/>
            <a:ext cx="2690649" cy="369332"/>
          </a:xfrm>
          <a:prstGeom prst="rect">
            <a:avLst/>
          </a:prstGeom>
          <a:noFill/>
        </p:spPr>
        <p:txBody>
          <a:bodyPr wrap="square" rtlCol="0">
            <a:spAutoFit/>
          </a:bodyPr>
          <a:lstStyle/>
          <a:p>
            <a:r>
              <a:rPr lang="en-AU" dirty="0"/>
              <a:t>Quest 29</a:t>
            </a:r>
          </a:p>
        </p:txBody>
      </p:sp>
    </p:spTree>
    <p:extLst>
      <p:ext uri="{BB962C8B-B14F-4D97-AF65-F5344CB8AC3E}">
        <p14:creationId xmlns:p14="http://schemas.microsoft.com/office/powerpoint/2010/main" val="5408884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1632B-663D-9617-5821-D90AE6F7D740}"/>
              </a:ext>
            </a:extLst>
          </p:cNvPr>
          <p:cNvSpPr>
            <a:spLocks noGrp="1"/>
          </p:cNvSpPr>
          <p:nvPr>
            <p:ph type="title"/>
          </p:nvPr>
        </p:nvSpPr>
        <p:spPr/>
        <p:txBody>
          <a:bodyPr/>
          <a:lstStyle/>
          <a:p>
            <a:r>
              <a:rPr lang="en-AU" dirty="0"/>
              <a:t>Day 14 8:10 – quest 27</a:t>
            </a:r>
          </a:p>
        </p:txBody>
      </p:sp>
      <p:sp>
        <p:nvSpPr>
          <p:cNvPr id="3" name="Content Placeholder 2">
            <a:extLst>
              <a:ext uri="{FF2B5EF4-FFF2-40B4-BE49-F238E27FC236}">
                <a16:creationId xmlns:a16="http://schemas.microsoft.com/office/drawing/2014/main" id="{80AF15A3-407B-CB36-9BF2-34B1CCEEC8D9}"/>
              </a:ext>
            </a:extLst>
          </p:cNvPr>
          <p:cNvSpPr>
            <a:spLocks noGrp="1"/>
          </p:cNvSpPr>
          <p:nvPr>
            <p:ph sz="half" idx="1"/>
          </p:nvPr>
        </p:nvSpPr>
        <p:spPr/>
        <p:txBody>
          <a:bodyPr/>
          <a:lstStyle/>
          <a:p>
            <a:r>
              <a:rPr lang="en-AU" dirty="0"/>
              <a:t>BGL – 07:25</a:t>
            </a:r>
          </a:p>
          <a:p>
            <a:r>
              <a:rPr lang="en-AU" dirty="0"/>
              <a:t>Anticoagulation – Day3 20:00</a:t>
            </a:r>
          </a:p>
          <a:p>
            <a:r>
              <a:rPr lang="en-AU" dirty="0"/>
              <a:t>Med Chart – 0600(page2-3)</a:t>
            </a:r>
          </a:p>
          <a:p>
            <a:r>
              <a:rPr lang="en-AU" dirty="0"/>
              <a:t>- 0800 (page 4)</a:t>
            </a:r>
          </a:p>
          <a:p>
            <a:r>
              <a:rPr lang="en-AU" dirty="0"/>
              <a:t>OBS - 0800</a:t>
            </a:r>
          </a:p>
          <a:p>
            <a:endParaRPr lang="en-AU" dirty="0"/>
          </a:p>
        </p:txBody>
      </p:sp>
      <p:sp>
        <p:nvSpPr>
          <p:cNvPr id="4" name="Content Placeholder 3">
            <a:extLst>
              <a:ext uri="{FF2B5EF4-FFF2-40B4-BE49-F238E27FC236}">
                <a16:creationId xmlns:a16="http://schemas.microsoft.com/office/drawing/2014/main" id="{C7C70CD3-95F6-E2BE-1A43-15A9390709E7}"/>
              </a:ext>
            </a:extLst>
          </p:cNvPr>
          <p:cNvSpPr>
            <a:spLocks noGrp="1"/>
          </p:cNvSpPr>
          <p:nvPr>
            <p:ph sz="half" idx="2"/>
          </p:nvPr>
        </p:nvSpPr>
        <p:spPr/>
        <p:txBody>
          <a:bodyPr/>
          <a:lstStyle/>
          <a:p>
            <a:r>
              <a:rPr lang="en-AU" dirty="0"/>
              <a:t>Progress Notes – 7:00 (quest27) 8:10(quest30)</a:t>
            </a:r>
          </a:p>
          <a:p>
            <a:endParaRPr lang="en-AU" dirty="0"/>
          </a:p>
          <a:p>
            <a:r>
              <a:rPr lang="en-AU" dirty="0"/>
              <a:t>Lab result </a:t>
            </a:r>
          </a:p>
        </p:txBody>
      </p:sp>
    </p:spTree>
    <p:extLst>
      <p:ext uri="{BB962C8B-B14F-4D97-AF65-F5344CB8AC3E}">
        <p14:creationId xmlns:p14="http://schemas.microsoft.com/office/powerpoint/2010/main" val="4853153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012A2-0FF0-F644-E6A3-91C8F9BFD693}"/>
              </a:ext>
            </a:extLst>
          </p:cNvPr>
          <p:cNvSpPr>
            <a:spLocks noGrp="1"/>
          </p:cNvSpPr>
          <p:nvPr>
            <p:ph type="title"/>
          </p:nvPr>
        </p:nvSpPr>
        <p:spPr/>
        <p:txBody>
          <a:bodyPr/>
          <a:lstStyle/>
          <a:p>
            <a:r>
              <a:rPr lang="en-AU" dirty="0"/>
              <a:t>Meet Dr Barton (Day 15)</a:t>
            </a:r>
          </a:p>
        </p:txBody>
      </p:sp>
      <p:sp>
        <p:nvSpPr>
          <p:cNvPr id="3" name="Content Placeholder 2">
            <a:extLst>
              <a:ext uri="{FF2B5EF4-FFF2-40B4-BE49-F238E27FC236}">
                <a16:creationId xmlns:a16="http://schemas.microsoft.com/office/drawing/2014/main" id="{F1A0699C-0E64-076B-6692-FE0E7BCF3F24}"/>
              </a:ext>
            </a:extLst>
          </p:cNvPr>
          <p:cNvSpPr>
            <a:spLocks noGrp="1"/>
          </p:cNvSpPr>
          <p:nvPr>
            <p:ph sz="half" idx="1"/>
          </p:nvPr>
        </p:nvSpPr>
        <p:spPr>
          <a:xfrm>
            <a:off x="838199" y="1825625"/>
            <a:ext cx="10515599" cy="4351338"/>
          </a:xfrm>
        </p:spPr>
        <p:txBody>
          <a:bodyPr/>
          <a:lstStyle/>
          <a:p>
            <a:r>
              <a:rPr lang="en-AU" dirty="0"/>
              <a:t>The patient had surgery.</a:t>
            </a:r>
          </a:p>
          <a:p>
            <a:r>
              <a:rPr lang="en-AU" dirty="0"/>
              <a:t>MRSA found at Day 15</a:t>
            </a:r>
          </a:p>
          <a:p>
            <a:r>
              <a:rPr lang="en-AU" dirty="0"/>
              <a:t>Video starts at 10:06 and stops at 10:37</a:t>
            </a:r>
          </a:p>
          <a:p>
            <a:r>
              <a:rPr lang="en-AU" dirty="0"/>
              <a:t>“What antibiotic should we used for MRSA?”</a:t>
            </a:r>
          </a:p>
          <a:p>
            <a:pPr lvl="1"/>
            <a:r>
              <a:rPr lang="en-AU" dirty="0" err="1"/>
              <a:t>Meropenam</a:t>
            </a:r>
            <a:endParaRPr lang="en-AU" dirty="0"/>
          </a:p>
          <a:p>
            <a:pPr lvl="1"/>
            <a:r>
              <a:rPr lang="en-AU" dirty="0"/>
              <a:t>Vancomycin- what is the recommended trough level for this drug?</a:t>
            </a:r>
          </a:p>
          <a:p>
            <a:r>
              <a:rPr lang="en-AU" dirty="0"/>
              <a:t>Finish the video</a:t>
            </a:r>
          </a:p>
          <a:p>
            <a:r>
              <a:rPr lang="en-AU" dirty="0"/>
              <a:t>Exit the hospital with more MCQs</a:t>
            </a:r>
          </a:p>
        </p:txBody>
      </p:sp>
      <p:pic>
        <p:nvPicPr>
          <p:cNvPr id="4" name="Picture 2" descr="Aluminium Sliding Door 2100h x 1450w - Stock Windows And Doors">
            <a:extLst>
              <a:ext uri="{FF2B5EF4-FFF2-40B4-BE49-F238E27FC236}">
                <a16:creationId xmlns:a16="http://schemas.microsoft.com/office/drawing/2014/main" id="{3BAEEF54-A939-222F-871A-DEC4E0F7A1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D287D9B-C623-D0C6-9E1F-AFB28617D3AA}"/>
              </a:ext>
            </a:extLst>
          </p:cNvPr>
          <p:cNvSpPr txBox="1"/>
          <p:nvPr/>
        </p:nvSpPr>
        <p:spPr>
          <a:xfrm>
            <a:off x="8476593" y="1050271"/>
            <a:ext cx="3026980" cy="707886"/>
          </a:xfrm>
          <a:prstGeom prst="rect">
            <a:avLst/>
          </a:prstGeom>
          <a:noFill/>
        </p:spPr>
        <p:txBody>
          <a:bodyPr wrap="square" rtlCol="0">
            <a:spAutoFit/>
          </a:bodyPr>
          <a:lstStyle/>
          <a:p>
            <a:r>
              <a:rPr lang="en-AU" sz="2000" dirty="0">
                <a:highlight>
                  <a:srgbClr val="00FF00"/>
                </a:highlight>
              </a:rPr>
              <a:t>Original, updated question on the next slide</a:t>
            </a:r>
          </a:p>
        </p:txBody>
      </p:sp>
      <p:sp>
        <p:nvSpPr>
          <p:cNvPr id="6" name="TextBox 5">
            <a:extLst>
              <a:ext uri="{FF2B5EF4-FFF2-40B4-BE49-F238E27FC236}">
                <a16:creationId xmlns:a16="http://schemas.microsoft.com/office/drawing/2014/main" id="{E92B2A78-76C0-9E28-36CD-DA301610563B}"/>
              </a:ext>
            </a:extLst>
          </p:cNvPr>
          <p:cNvSpPr txBox="1"/>
          <p:nvPr/>
        </p:nvSpPr>
        <p:spPr>
          <a:xfrm>
            <a:off x="7712075" y="2789912"/>
            <a:ext cx="2051050" cy="369332"/>
          </a:xfrm>
          <a:prstGeom prst="rect">
            <a:avLst/>
          </a:prstGeom>
          <a:noFill/>
        </p:spPr>
        <p:txBody>
          <a:bodyPr wrap="square" rtlCol="0">
            <a:spAutoFit/>
          </a:bodyPr>
          <a:lstStyle/>
          <a:p>
            <a:r>
              <a:rPr lang="en-AU" dirty="0"/>
              <a:t>Quest 32</a:t>
            </a:r>
          </a:p>
        </p:txBody>
      </p:sp>
      <p:sp>
        <p:nvSpPr>
          <p:cNvPr id="7" name="TextBox 6">
            <a:extLst>
              <a:ext uri="{FF2B5EF4-FFF2-40B4-BE49-F238E27FC236}">
                <a16:creationId xmlns:a16="http://schemas.microsoft.com/office/drawing/2014/main" id="{BA60C1EA-832C-AF89-F509-7EE072E892C6}"/>
              </a:ext>
            </a:extLst>
          </p:cNvPr>
          <p:cNvSpPr txBox="1"/>
          <p:nvPr/>
        </p:nvSpPr>
        <p:spPr>
          <a:xfrm>
            <a:off x="8409371" y="3787933"/>
            <a:ext cx="2051050" cy="369332"/>
          </a:xfrm>
          <a:prstGeom prst="rect">
            <a:avLst/>
          </a:prstGeom>
          <a:noFill/>
        </p:spPr>
        <p:txBody>
          <a:bodyPr wrap="square" rtlCol="0">
            <a:spAutoFit/>
          </a:bodyPr>
          <a:lstStyle/>
          <a:p>
            <a:r>
              <a:rPr lang="en-AU" dirty="0"/>
              <a:t>Quest 33</a:t>
            </a:r>
          </a:p>
        </p:txBody>
      </p:sp>
      <p:sp>
        <p:nvSpPr>
          <p:cNvPr id="8" name="TextBox 7">
            <a:extLst>
              <a:ext uri="{FF2B5EF4-FFF2-40B4-BE49-F238E27FC236}">
                <a16:creationId xmlns:a16="http://schemas.microsoft.com/office/drawing/2014/main" id="{D6D9343E-DEB5-A5EA-8625-C85134B50894}"/>
              </a:ext>
            </a:extLst>
          </p:cNvPr>
          <p:cNvSpPr txBox="1"/>
          <p:nvPr/>
        </p:nvSpPr>
        <p:spPr>
          <a:xfrm>
            <a:off x="9302748" y="5742344"/>
            <a:ext cx="2051050" cy="369332"/>
          </a:xfrm>
          <a:prstGeom prst="rect">
            <a:avLst/>
          </a:prstGeom>
          <a:noFill/>
        </p:spPr>
        <p:txBody>
          <a:bodyPr wrap="square" rtlCol="0">
            <a:spAutoFit/>
          </a:bodyPr>
          <a:lstStyle/>
          <a:p>
            <a:r>
              <a:rPr lang="en-AU" dirty="0"/>
              <a:t>Quest 33</a:t>
            </a:r>
          </a:p>
        </p:txBody>
      </p:sp>
      <p:sp>
        <p:nvSpPr>
          <p:cNvPr id="9" name="TextBox 8">
            <a:extLst>
              <a:ext uri="{FF2B5EF4-FFF2-40B4-BE49-F238E27FC236}">
                <a16:creationId xmlns:a16="http://schemas.microsoft.com/office/drawing/2014/main" id="{20CB5484-1046-4201-A618-DDB24A9A1D99}"/>
              </a:ext>
            </a:extLst>
          </p:cNvPr>
          <p:cNvSpPr txBox="1"/>
          <p:nvPr/>
        </p:nvSpPr>
        <p:spPr>
          <a:xfrm>
            <a:off x="9721849" y="2929040"/>
            <a:ext cx="2051050" cy="646331"/>
          </a:xfrm>
          <a:prstGeom prst="rect">
            <a:avLst/>
          </a:prstGeom>
          <a:noFill/>
        </p:spPr>
        <p:txBody>
          <a:bodyPr wrap="square" rtlCol="0">
            <a:spAutoFit/>
          </a:bodyPr>
          <a:lstStyle/>
          <a:p>
            <a:r>
              <a:rPr lang="en-AU" dirty="0"/>
              <a:t>Notes Checking Quest 31</a:t>
            </a:r>
          </a:p>
        </p:txBody>
      </p:sp>
    </p:spTree>
    <p:extLst>
      <p:ext uri="{BB962C8B-B14F-4D97-AF65-F5344CB8AC3E}">
        <p14:creationId xmlns:p14="http://schemas.microsoft.com/office/powerpoint/2010/main" val="30591468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E6313-54FE-617B-56F3-176FBB257C4C}"/>
              </a:ext>
            </a:extLst>
          </p:cNvPr>
          <p:cNvSpPr>
            <a:spLocks noGrp="1"/>
          </p:cNvSpPr>
          <p:nvPr>
            <p:ph type="title"/>
          </p:nvPr>
        </p:nvSpPr>
        <p:spPr/>
        <p:txBody>
          <a:bodyPr/>
          <a:lstStyle/>
          <a:p>
            <a:r>
              <a:rPr lang="en-AU" dirty="0"/>
              <a:t>Day 15 8:30 – quest 31</a:t>
            </a:r>
          </a:p>
        </p:txBody>
      </p:sp>
      <p:sp>
        <p:nvSpPr>
          <p:cNvPr id="3" name="Content Placeholder 2">
            <a:extLst>
              <a:ext uri="{FF2B5EF4-FFF2-40B4-BE49-F238E27FC236}">
                <a16:creationId xmlns:a16="http://schemas.microsoft.com/office/drawing/2014/main" id="{2736BE81-0ED0-4384-B36B-DC3AAB2A46D8}"/>
              </a:ext>
            </a:extLst>
          </p:cNvPr>
          <p:cNvSpPr>
            <a:spLocks noGrp="1"/>
          </p:cNvSpPr>
          <p:nvPr>
            <p:ph sz="half" idx="1"/>
          </p:nvPr>
        </p:nvSpPr>
        <p:spPr/>
        <p:txBody>
          <a:bodyPr/>
          <a:lstStyle/>
          <a:p>
            <a:r>
              <a:rPr lang="en-AU" dirty="0"/>
              <a:t>BGL – Last (day14, 11:40)</a:t>
            </a:r>
          </a:p>
          <a:p>
            <a:r>
              <a:rPr lang="en-AU" dirty="0"/>
              <a:t>Med Chart – 0800 (page2-3)</a:t>
            </a:r>
          </a:p>
          <a:p>
            <a:r>
              <a:rPr lang="en-AU" dirty="0"/>
              <a:t>- 0615 (page 4)</a:t>
            </a:r>
          </a:p>
          <a:p>
            <a:r>
              <a:rPr lang="en-AU" dirty="0"/>
              <a:t>OBS - 0600</a:t>
            </a:r>
          </a:p>
        </p:txBody>
      </p:sp>
      <p:sp>
        <p:nvSpPr>
          <p:cNvPr id="4" name="Content Placeholder 3">
            <a:extLst>
              <a:ext uri="{FF2B5EF4-FFF2-40B4-BE49-F238E27FC236}">
                <a16:creationId xmlns:a16="http://schemas.microsoft.com/office/drawing/2014/main" id="{FDBAB5CD-EE07-FB22-E77C-ECB639985AFB}"/>
              </a:ext>
            </a:extLst>
          </p:cNvPr>
          <p:cNvSpPr>
            <a:spLocks noGrp="1"/>
          </p:cNvSpPr>
          <p:nvPr>
            <p:ph sz="half" idx="2"/>
          </p:nvPr>
        </p:nvSpPr>
        <p:spPr/>
        <p:txBody>
          <a:bodyPr/>
          <a:lstStyle/>
          <a:p>
            <a:r>
              <a:rPr lang="en-AU" dirty="0"/>
              <a:t>Progress notes – Quest 31 (right before) 08:30(quest</a:t>
            </a:r>
          </a:p>
        </p:txBody>
      </p:sp>
    </p:spTree>
    <p:extLst>
      <p:ext uri="{BB962C8B-B14F-4D97-AF65-F5344CB8AC3E}">
        <p14:creationId xmlns:p14="http://schemas.microsoft.com/office/powerpoint/2010/main" val="29937533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9A54F7-8F07-65ED-87E3-6CBB0484B6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1527B5-DFCC-BA38-DD7C-D1C265B4A2FA}"/>
              </a:ext>
            </a:extLst>
          </p:cNvPr>
          <p:cNvSpPr>
            <a:spLocks noGrp="1"/>
          </p:cNvSpPr>
          <p:nvPr>
            <p:ph type="title"/>
          </p:nvPr>
        </p:nvSpPr>
        <p:spPr/>
        <p:txBody>
          <a:bodyPr/>
          <a:lstStyle/>
          <a:p>
            <a:r>
              <a:rPr lang="en-AU" dirty="0"/>
              <a:t>Meet Dr Barton (Day 15)</a:t>
            </a:r>
          </a:p>
        </p:txBody>
      </p:sp>
      <p:sp>
        <p:nvSpPr>
          <p:cNvPr id="3" name="Content Placeholder 2">
            <a:extLst>
              <a:ext uri="{FF2B5EF4-FFF2-40B4-BE49-F238E27FC236}">
                <a16:creationId xmlns:a16="http://schemas.microsoft.com/office/drawing/2014/main" id="{4B6AACBB-A44A-1F12-752B-C4A4B3E85772}"/>
              </a:ext>
            </a:extLst>
          </p:cNvPr>
          <p:cNvSpPr>
            <a:spLocks noGrp="1"/>
          </p:cNvSpPr>
          <p:nvPr>
            <p:ph sz="half" idx="1"/>
          </p:nvPr>
        </p:nvSpPr>
        <p:spPr>
          <a:xfrm>
            <a:off x="838199" y="1825625"/>
            <a:ext cx="10515599" cy="4351338"/>
          </a:xfrm>
        </p:spPr>
        <p:txBody>
          <a:bodyPr>
            <a:normAutofit fontScale="92500" lnSpcReduction="20000"/>
          </a:bodyPr>
          <a:lstStyle/>
          <a:p>
            <a:r>
              <a:rPr lang="en-AU" dirty="0"/>
              <a:t>“What antibiotic should we used for MRSA?”</a:t>
            </a:r>
          </a:p>
          <a:p>
            <a:pPr lvl="1"/>
            <a:r>
              <a:rPr lang="en-AU" dirty="0" err="1">
                <a:highlight>
                  <a:srgbClr val="FFFF00"/>
                </a:highlight>
              </a:rPr>
              <a:t>Meropenam</a:t>
            </a:r>
            <a:endParaRPr lang="en-AU" dirty="0">
              <a:highlight>
                <a:srgbClr val="FFFF00"/>
              </a:highlight>
            </a:endParaRPr>
          </a:p>
          <a:p>
            <a:pPr lvl="1"/>
            <a:r>
              <a:rPr lang="en-AU" dirty="0">
                <a:highlight>
                  <a:srgbClr val="FFFF00"/>
                </a:highlight>
              </a:rPr>
              <a:t>Vancomycin – </a:t>
            </a:r>
            <a:r>
              <a:rPr lang="en-AU" dirty="0"/>
              <a:t>Vancomycin is the gold standard, but what is the recommended trough level for this drug?</a:t>
            </a:r>
          </a:p>
          <a:p>
            <a:pPr lvl="1"/>
            <a:r>
              <a:rPr lang="en-AU" dirty="0" err="1">
                <a:solidFill>
                  <a:schemeClr val="accent2">
                    <a:lumMod val="75000"/>
                  </a:schemeClr>
                </a:solidFill>
                <a:highlight>
                  <a:srgbClr val="FFFF00"/>
                </a:highlight>
              </a:rPr>
              <a:t>Linezoid</a:t>
            </a:r>
            <a:endParaRPr lang="en-AU" dirty="0">
              <a:solidFill>
                <a:schemeClr val="accent2">
                  <a:lumMod val="75000"/>
                </a:schemeClr>
              </a:solidFill>
              <a:highlight>
                <a:srgbClr val="FFFF00"/>
              </a:highlight>
            </a:endParaRPr>
          </a:p>
          <a:p>
            <a:pPr lvl="1"/>
            <a:r>
              <a:rPr lang="en-AU" dirty="0">
                <a:solidFill>
                  <a:schemeClr val="accent2">
                    <a:lumMod val="75000"/>
                  </a:schemeClr>
                </a:solidFill>
                <a:highlight>
                  <a:srgbClr val="FFFF00"/>
                </a:highlight>
              </a:rPr>
              <a:t>Daptomycin</a:t>
            </a:r>
          </a:p>
          <a:p>
            <a:pPr lvl="1"/>
            <a:r>
              <a:rPr lang="en-AU" dirty="0" err="1">
                <a:solidFill>
                  <a:schemeClr val="accent2">
                    <a:lumMod val="75000"/>
                  </a:schemeClr>
                </a:solidFill>
                <a:highlight>
                  <a:srgbClr val="FFFF00"/>
                </a:highlight>
                <a:latin typeface="Arial" panose="020B0604020202020204" pitchFamily="34" charset="0"/>
              </a:rPr>
              <a:t>C</a:t>
            </a:r>
            <a:r>
              <a:rPr lang="en-AU" b="0" i="0" dirty="0" err="1">
                <a:solidFill>
                  <a:schemeClr val="accent2">
                    <a:lumMod val="75000"/>
                  </a:schemeClr>
                </a:solidFill>
                <a:effectLst/>
                <a:highlight>
                  <a:srgbClr val="FFFF00"/>
                </a:highlight>
                <a:latin typeface="Arial" panose="020B0604020202020204" pitchFamily="34" charset="0"/>
              </a:rPr>
              <a:t>eftaroline</a:t>
            </a:r>
            <a:endParaRPr lang="en-AU" b="0" i="0" dirty="0">
              <a:solidFill>
                <a:schemeClr val="accent2">
                  <a:lumMod val="75000"/>
                </a:schemeClr>
              </a:solidFill>
              <a:effectLst/>
              <a:highlight>
                <a:srgbClr val="FFFF00"/>
              </a:highlight>
              <a:latin typeface="Arial" panose="020B0604020202020204" pitchFamily="34" charset="0"/>
            </a:endParaRPr>
          </a:p>
          <a:p>
            <a:pPr lvl="1"/>
            <a:r>
              <a:rPr lang="en-AU" dirty="0">
                <a:solidFill>
                  <a:schemeClr val="accent2">
                    <a:lumMod val="75000"/>
                  </a:schemeClr>
                </a:solidFill>
                <a:highlight>
                  <a:srgbClr val="FFFF00"/>
                </a:highlight>
                <a:latin typeface="Arial" panose="020B0604020202020204" pitchFamily="34" charset="0"/>
              </a:rPr>
              <a:t>D</a:t>
            </a:r>
            <a:r>
              <a:rPr lang="en-AU" b="0" i="0" dirty="0">
                <a:solidFill>
                  <a:schemeClr val="accent2">
                    <a:lumMod val="75000"/>
                  </a:schemeClr>
                </a:solidFill>
                <a:effectLst/>
                <a:highlight>
                  <a:srgbClr val="FFFF00"/>
                </a:highlight>
                <a:latin typeface="Arial" panose="020B0604020202020204" pitchFamily="34" charset="0"/>
              </a:rPr>
              <a:t>albavancin </a:t>
            </a:r>
            <a:r>
              <a:rPr lang="en-AU" b="0" i="0" dirty="0">
                <a:solidFill>
                  <a:schemeClr val="accent2">
                    <a:lumMod val="75000"/>
                  </a:schemeClr>
                </a:solidFill>
                <a:effectLst/>
                <a:latin typeface="Arial" panose="020B0604020202020204" pitchFamily="34" charset="0"/>
              </a:rPr>
              <a:t>– Yes, but </a:t>
            </a:r>
            <a:r>
              <a:rPr lang="en-AU" b="0" i="0" dirty="0" err="1">
                <a:solidFill>
                  <a:schemeClr val="accent2">
                    <a:lumMod val="75000"/>
                  </a:schemeClr>
                </a:solidFill>
                <a:effectLst/>
                <a:latin typeface="Arial" panose="020B0604020202020204" pitchFamily="34" charset="0"/>
              </a:rPr>
              <a:t>Dalbavacin</a:t>
            </a:r>
            <a:r>
              <a:rPr lang="en-AU" b="0" i="0" dirty="0">
                <a:solidFill>
                  <a:schemeClr val="accent2">
                    <a:lumMod val="75000"/>
                  </a:schemeClr>
                </a:solidFill>
                <a:effectLst/>
                <a:latin typeface="Arial" panose="020B0604020202020204" pitchFamily="34" charset="0"/>
              </a:rPr>
              <a:t> a</a:t>
            </a:r>
            <a:r>
              <a:rPr lang="en-AU" dirty="0">
                <a:solidFill>
                  <a:schemeClr val="accent2">
                    <a:lumMod val="75000"/>
                  </a:schemeClr>
                </a:solidFill>
                <a:latin typeface="Arial" panose="020B0604020202020204" pitchFamily="34" charset="0"/>
              </a:rPr>
              <a:t>re </a:t>
            </a:r>
            <a:r>
              <a:rPr lang="en-US" dirty="0">
                <a:solidFill>
                  <a:schemeClr val="accent2">
                    <a:lumMod val="75000"/>
                  </a:schemeClr>
                </a:solidFill>
                <a:latin typeface="Arial" panose="020B0604020202020204" pitchFamily="34" charset="0"/>
              </a:rPr>
              <a:t>reserved for complicated infections requiring special approvals</a:t>
            </a:r>
            <a:endParaRPr lang="en-AU" dirty="0">
              <a:solidFill>
                <a:schemeClr val="accent2">
                  <a:lumMod val="75000"/>
                </a:schemeClr>
              </a:solidFill>
              <a:latin typeface="Arial" panose="020B0604020202020204" pitchFamily="34" charset="0"/>
            </a:endParaRPr>
          </a:p>
          <a:p>
            <a:pPr lvl="1"/>
            <a:r>
              <a:rPr lang="en-AU" dirty="0">
                <a:solidFill>
                  <a:schemeClr val="accent2">
                    <a:lumMod val="75000"/>
                  </a:schemeClr>
                </a:solidFill>
                <a:highlight>
                  <a:srgbClr val="FFFF00"/>
                </a:highlight>
                <a:latin typeface="Arial" panose="020B0604020202020204" pitchFamily="34" charset="0"/>
              </a:rPr>
              <a:t>T</a:t>
            </a:r>
            <a:r>
              <a:rPr lang="en-AU" b="0" i="0" dirty="0">
                <a:solidFill>
                  <a:schemeClr val="accent2">
                    <a:lumMod val="75000"/>
                  </a:schemeClr>
                </a:solidFill>
                <a:effectLst/>
                <a:highlight>
                  <a:srgbClr val="FFFF00"/>
                </a:highlight>
                <a:latin typeface="Arial" panose="020B0604020202020204" pitchFamily="34" charset="0"/>
              </a:rPr>
              <a:t>igecycline </a:t>
            </a:r>
            <a:r>
              <a:rPr lang="en-AU" b="0" i="0" dirty="0">
                <a:solidFill>
                  <a:schemeClr val="accent2">
                    <a:lumMod val="75000"/>
                  </a:schemeClr>
                </a:solidFill>
                <a:effectLst/>
                <a:latin typeface="Arial" panose="020B0604020202020204" pitchFamily="34" charset="0"/>
              </a:rPr>
              <a:t>– Yes, but Tigecycline a</a:t>
            </a:r>
            <a:r>
              <a:rPr lang="en-AU" dirty="0">
                <a:solidFill>
                  <a:schemeClr val="accent2">
                    <a:lumMod val="75000"/>
                  </a:schemeClr>
                </a:solidFill>
                <a:latin typeface="Arial" panose="020B0604020202020204" pitchFamily="34" charset="0"/>
              </a:rPr>
              <a:t>re </a:t>
            </a:r>
            <a:r>
              <a:rPr lang="en-US" dirty="0">
                <a:solidFill>
                  <a:schemeClr val="accent2">
                    <a:lumMod val="75000"/>
                  </a:schemeClr>
                </a:solidFill>
                <a:latin typeface="Arial" panose="020B0604020202020204" pitchFamily="34" charset="0"/>
              </a:rPr>
              <a:t>reserved for complicated infections requiring special approvals</a:t>
            </a:r>
            <a:endParaRPr lang="en-AU" b="0" i="0" dirty="0">
              <a:solidFill>
                <a:schemeClr val="accent2">
                  <a:lumMod val="75000"/>
                </a:schemeClr>
              </a:solidFill>
              <a:effectLst/>
              <a:highlight>
                <a:srgbClr val="FFFF00"/>
              </a:highlight>
              <a:latin typeface="Arial" panose="020B0604020202020204" pitchFamily="34" charset="0"/>
            </a:endParaRPr>
          </a:p>
          <a:p>
            <a:pPr lvl="1"/>
            <a:r>
              <a:rPr lang="en-AU" b="0" i="0" dirty="0">
                <a:solidFill>
                  <a:schemeClr val="accent2">
                    <a:lumMod val="75000"/>
                  </a:schemeClr>
                </a:solidFill>
                <a:effectLst/>
                <a:latin typeface="Arial" panose="020B0604020202020204" pitchFamily="34" charset="0"/>
              </a:rPr>
              <a:t>Cefazolin</a:t>
            </a:r>
          </a:p>
          <a:p>
            <a:pPr lvl="1"/>
            <a:r>
              <a:rPr lang="en-AU" b="0" i="0" dirty="0">
                <a:solidFill>
                  <a:schemeClr val="accent2">
                    <a:lumMod val="75000"/>
                  </a:schemeClr>
                </a:solidFill>
                <a:effectLst/>
                <a:latin typeface="Arial" panose="020B0604020202020204" pitchFamily="34" charset="0"/>
              </a:rPr>
              <a:t>Flucloxacillin</a:t>
            </a:r>
            <a:endParaRPr lang="en-AU" dirty="0">
              <a:solidFill>
                <a:schemeClr val="accent2">
                  <a:lumMod val="75000"/>
                </a:schemeClr>
              </a:solidFill>
              <a:latin typeface="Arial" panose="020B0604020202020204" pitchFamily="34" charset="0"/>
            </a:endParaRPr>
          </a:p>
          <a:p>
            <a:pPr lvl="1"/>
            <a:r>
              <a:rPr lang="en-AU" dirty="0">
                <a:solidFill>
                  <a:schemeClr val="accent2">
                    <a:lumMod val="75000"/>
                  </a:schemeClr>
                </a:solidFill>
                <a:latin typeface="Arial" panose="020B0604020202020204" pitchFamily="34" charset="0"/>
              </a:rPr>
              <a:t>A</a:t>
            </a:r>
            <a:r>
              <a:rPr lang="en-AU" b="0" i="0" dirty="0">
                <a:solidFill>
                  <a:schemeClr val="accent2">
                    <a:lumMod val="75000"/>
                  </a:schemeClr>
                </a:solidFill>
                <a:effectLst/>
                <a:latin typeface="Arial" panose="020B0604020202020204" pitchFamily="34" charset="0"/>
              </a:rPr>
              <a:t>moxicillin</a:t>
            </a:r>
            <a:endParaRPr lang="en-AU" dirty="0">
              <a:solidFill>
                <a:schemeClr val="accent2">
                  <a:lumMod val="75000"/>
                </a:schemeClr>
              </a:solidFill>
            </a:endParaRPr>
          </a:p>
        </p:txBody>
      </p:sp>
    </p:spTree>
    <p:extLst>
      <p:ext uri="{BB962C8B-B14F-4D97-AF65-F5344CB8AC3E}">
        <p14:creationId xmlns:p14="http://schemas.microsoft.com/office/powerpoint/2010/main" val="33328097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2E594-FBB1-485B-5E16-3E9294A1884B}"/>
              </a:ext>
            </a:extLst>
          </p:cNvPr>
          <p:cNvSpPr>
            <a:spLocks noGrp="1"/>
          </p:cNvSpPr>
          <p:nvPr>
            <p:ph type="title"/>
          </p:nvPr>
        </p:nvSpPr>
        <p:spPr/>
        <p:txBody>
          <a:bodyPr/>
          <a:lstStyle/>
          <a:p>
            <a:r>
              <a:rPr lang="en-AU" dirty="0"/>
              <a:t>Points system ( work based assessment )</a:t>
            </a:r>
          </a:p>
        </p:txBody>
      </p:sp>
      <p:sp>
        <p:nvSpPr>
          <p:cNvPr id="3" name="Content Placeholder 2">
            <a:extLst>
              <a:ext uri="{FF2B5EF4-FFF2-40B4-BE49-F238E27FC236}">
                <a16:creationId xmlns:a16="http://schemas.microsoft.com/office/drawing/2014/main" id="{0F60EA70-5CA9-1918-D209-662F2D515680}"/>
              </a:ext>
            </a:extLst>
          </p:cNvPr>
          <p:cNvSpPr>
            <a:spLocks noGrp="1"/>
          </p:cNvSpPr>
          <p:nvPr>
            <p:ph sz="half" idx="1"/>
          </p:nvPr>
        </p:nvSpPr>
        <p:spPr/>
        <p:txBody>
          <a:bodyPr/>
          <a:lstStyle/>
          <a:p>
            <a:r>
              <a:rPr lang="en-AU" dirty="0"/>
              <a:t>1 point for each answer</a:t>
            </a:r>
          </a:p>
          <a:p>
            <a:r>
              <a:rPr lang="en-AU" dirty="0"/>
              <a:t>Excellent</a:t>
            </a:r>
          </a:p>
          <a:p>
            <a:r>
              <a:rPr lang="en-AU" dirty="0"/>
              <a:t>Good</a:t>
            </a:r>
          </a:p>
          <a:p>
            <a:r>
              <a:rPr lang="en-AU" dirty="0"/>
              <a:t>Borderline</a:t>
            </a:r>
          </a:p>
          <a:p>
            <a:r>
              <a:rPr lang="en-AU" dirty="0"/>
              <a:t>Fail</a:t>
            </a:r>
          </a:p>
          <a:p>
            <a:endParaRPr lang="en-AU" dirty="0"/>
          </a:p>
        </p:txBody>
      </p:sp>
      <p:sp>
        <p:nvSpPr>
          <p:cNvPr id="4" name="Content Placeholder 3">
            <a:extLst>
              <a:ext uri="{FF2B5EF4-FFF2-40B4-BE49-F238E27FC236}">
                <a16:creationId xmlns:a16="http://schemas.microsoft.com/office/drawing/2014/main" id="{C2428024-43C3-CDFC-6882-42A609F6532C}"/>
              </a:ext>
            </a:extLst>
          </p:cNvPr>
          <p:cNvSpPr>
            <a:spLocks noGrp="1"/>
          </p:cNvSpPr>
          <p:nvPr>
            <p:ph sz="half" idx="2"/>
          </p:nvPr>
        </p:nvSpPr>
        <p:spPr/>
        <p:txBody>
          <a:bodyPr/>
          <a:lstStyle/>
          <a:p>
            <a:endParaRPr lang="en-AU"/>
          </a:p>
        </p:txBody>
      </p:sp>
    </p:spTree>
    <p:extLst>
      <p:ext uri="{BB962C8B-B14F-4D97-AF65-F5344CB8AC3E}">
        <p14:creationId xmlns:p14="http://schemas.microsoft.com/office/powerpoint/2010/main" val="4244795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F6E56-1F9F-58F3-A621-9BD20007515F}"/>
              </a:ext>
            </a:extLst>
          </p:cNvPr>
          <p:cNvSpPr>
            <a:spLocks noGrp="1"/>
          </p:cNvSpPr>
          <p:nvPr>
            <p:ph type="title"/>
          </p:nvPr>
        </p:nvSpPr>
        <p:spPr/>
        <p:txBody>
          <a:bodyPr/>
          <a:lstStyle/>
          <a:p>
            <a:r>
              <a:rPr lang="en-AU" dirty="0"/>
              <a:t>Day 1 10:30 – Quest 2</a:t>
            </a:r>
          </a:p>
        </p:txBody>
      </p:sp>
      <p:sp>
        <p:nvSpPr>
          <p:cNvPr id="3" name="Content Placeholder 2">
            <a:extLst>
              <a:ext uri="{FF2B5EF4-FFF2-40B4-BE49-F238E27FC236}">
                <a16:creationId xmlns:a16="http://schemas.microsoft.com/office/drawing/2014/main" id="{49A5CB6A-5BBD-9C56-0445-E86D114BB90C}"/>
              </a:ext>
            </a:extLst>
          </p:cNvPr>
          <p:cNvSpPr>
            <a:spLocks noGrp="1"/>
          </p:cNvSpPr>
          <p:nvPr>
            <p:ph sz="half" idx="1"/>
          </p:nvPr>
        </p:nvSpPr>
        <p:spPr>
          <a:xfrm>
            <a:off x="838199" y="1825625"/>
            <a:ext cx="9987455" cy="4351338"/>
          </a:xfrm>
        </p:spPr>
        <p:txBody>
          <a:bodyPr/>
          <a:lstStyle/>
          <a:p>
            <a:r>
              <a:rPr lang="en-AU" dirty="0">
                <a:highlight>
                  <a:srgbClr val="C0C0C0"/>
                </a:highlight>
              </a:rPr>
              <a:t>BGL – 0</a:t>
            </a:r>
          </a:p>
          <a:p>
            <a:r>
              <a:rPr lang="en-AU" dirty="0">
                <a:highlight>
                  <a:srgbClr val="C0C0C0"/>
                </a:highlight>
              </a:rPr>
              <a:t>Anticoagulation – 0</a:t>
            </a:r>
          </a:p>
          <a:p>
            <a:r>
              <a:rPr lang="en-AU" dirty="0" err="1"/>
              <a:t>Medchart</a:t>
            </a:r>
            <a:r>
              <a:rPr lang="en-AU" dirty="0"/>
              <a:t> – 08:00</a:t>
            </a:r>
          </a:p>
          <a:p>
            <a:r>
              <a:rPr lang="en-AU" dirty="0"/>
              <a:t>MHMP – 2 pages given</a:t>
            </a:r>
          </a:p>
          <a:p>
            <a:r>
              <a:rPr lang="en-AU" dirty="0"/>
              <a:t>OBS – 10:00</a:t>
            </a:r>
          </a:p>
          <a:p>
            <a:endParaRPr lang="en-AU" dirty="0"/>
          </a:p>
          <a:p>
            <a:r>
              <a:rPr lang="en-AU" dirty="0"/>
              <a:t>Progress notes – 9:45 (quest0) 10:30(quest 2)</a:t>
            </a:r>
          </a:p>
          <a:p>
            <a:endParaRPr lang="en-AU" dirty="0"/>
          </a:p>
          <a:p>
            <a:endParaRPr lang="en-AU" dirty="0"/>
          </a:p>
        </p:txBody>
      </p:sp>
      <p:sp>
        <p:nvSpPr>
          <p:cNvPr id="5" name="TextBox 4">
            <a:extLst>
              <a:ext uri="{FF2B5EF4-FFF2-40B4-BE49-F238E27FC236}">
                <a16:creationId xmlns:a16="http://schemas.microsoft.com/office/drawing/2014/main" id="{D25A7410-A46C-49CB-9BB4-2BCC06F7E218}"/>
              </a:ext>
            </a:extLst>
          </p:cNvPr>
          <p:cNvSpPr txBox="1"/>
          <p:nvPr/>
        </p:nvSpPr>
        <p:spPr>
          <a:xfrm>
            <a:off x="8161283" y="299545"/>
            <a:ext cx="3557751" cy="369332"/>
          </a:xfrm>
          <a:prstGeom prst="rect">
            <a:avLst/>
          </a:prstGeom>
          <a:noFill/>
        </p:spPr>
        <p:txBody>
          <a:bodyPr wrap="square" rtlCol="0">
            <a:spAutoFit/>
          </a:bodyPr>
          <a:lstStyle/>
          <a:p>
            <a:r>
              <a:rPr lang="en-AU" dirty="0"/>
              <a:t>Progress Notes – 0945 – quest 0</a:t>
            </a:r>
          </a:p>
        </p:txBody>
      </p:sp>
    </p:spTree>
    <p:extLst>
      <p:ext uri="{BB962C8B-B14F-4D97-AF65-F5344CB8AC3E}">
        <p14:creationId xmlns:p14="http://schemas.microsoft.com/office/powerpoint/2010/main" val="42332682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3AAEA-72DA-6C1A-629E-CA07213B94B8}"/>
              </a:ext>
            </a:extLst>
          </p:cNvPr>
          <p:cNvSpPr>
            <a:spLocks noGrp="1"/>
          </p:cNvSpPr>
          <p:nvPr>
            <p:ph type="title"/>
          </p:nvPr>
        </p:nvSpPr>
        <p:spPr>
          <a:xfrm>
            <a:off x="586478" y="1683756"/>
            <a:ext cx="3115265" cy="2396359"/>
          </a:xfrm>
        </p:spPr>
        <p:txBody>
          <a:bodyPr vert="horz" lIns="91440" tIns="45720" rIns="91440" bIns="45720" rtlCol="0" anchor="b">
            <a:normAutofit/>
          </a:bodyPr>
          <a:lstStyle/>
          <a:p>
            <a:pPr algn="r"/>
            <a:r>
              <a:rPr lang="en-US" sz="3700" kern="1200">
                <a:solidFill>
                  <a:srgbClr val="FFFFFF"/>
                </a:solidFill>
                <a:latin typeface="+mj-lt"/>
                <a:ea typeface="+mj-ea"/>
                <a:cs typeface="+mj-cs"/>
              </a:rPr>
              <a:t>Arrived at the hospital and Dr Barton is waiting for you.</a:t>
            </a:r>
          </a:p>
        </p:txBody>
      </p:sp>
      <p:graphicFrame>
        <p:nvGraphicFramePr>
          <p:cNvPr id="5" name="Content Placeholder 2">
            <a:extLst>
              <a:ext uri="{FF2B5EF4-FFF2-40B4-BE49-F238E27FC236}">
                <a16:creationId xmlns:a16="http://schemas.microsoft.com/office/drawing/2014/main" id="{EBC2597B-F9E4-B46E-F802-E9758579A877}"/>
              </a:ext>
            </a:extLst>
          </p:cNvPr>
          <p:cNvGraphicFramePr>
            <a:graphicFrameLocks noGrp="1"/>
          </p:cNvGraphicFramePr>
          <p:nvPr>
            <p:ph sz="half" idx="1"/>
            <p:extLst>
              <p:ext uri="{D42A27DB-BD31-4B8C-83A1-F6EECF244321}">
                <p14:modId xmlns:p14="http://schemas.microsoft.com/office/powerpoint/2010/main" val="233543921"/>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miley Face 2">
            <a:extLst>
              <a:ext uri="{FF2B5EF4-FFF2-40B4-BE49-F238E27FC236}">
                <a16:creationId xmlns:a16="http://schemas.microsoft.com/office/drawing/2014/main" id="{D242E4F5-3A9F-0858-7795-3D1848ACD131}"/>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6399332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B11F-0154-5AA5-5090-4B546FCFD47A}"/>
              </a:ext>
            </a:extLst>
          </p:cNvPr>
          <p:cNvSpPr>
            <a:spLocks noGrp="1"/>
          </p:cNvSpPr>
          <p:nvPr>
            <p:ph type="title"/>
          </p:nvPr>
        </p:nvSpPr>
        <p:spPr/>
        <p:txBody>
          <a:bodyPr/>
          <a:lstStyle/>
          <a:p>
            <a:r>
              <a:rPr lang="en-AU" dirty="0"/>
              <a:t>Dr Barton “popup” asks more questions</a:t>
            </a:r>
          </a:p>
        </p:txBody>
      </p:sp>
      <p:sp>
        <p:nvSpPr>
          <p:cNvPr id="3" name="Content Placeholder 2">
            <a:extLst>
              <a:ext uri="{FF2B5EF4-FFF2-40B4-BE49-F238E27FC236}">
                <a16:creationId xmlns:a16="http://schemas.microsoft.com/office/drawing/2014/main" id="{029A0233-2F0C-456A-A602-2C24D20901C7}"/>
              </a:ext>
            </a:extLst>
          </p:cNvPr>
          <p:cNvSpPr>
            <a:spLocks noGrp="1"/>
          </p:cNvSpPr>
          <p:nvPr>
            <p:ph sz="half" idx="1"/>
          </p:nvPr>
        </p:nvSpPr>
        <p:spPr>
          <a:xfrm>
            <a:off x="838200" y="1825625"/>
            <a:ext cx="6403158" cy="4351338"/>
          </a:xfrm>
        </p:spPr>
        <p:txBody>
          <a:bodyPr>
            <a:normAutofit fontScale="92500" lnSpcReduction="20000"/>
          </a:bodyPr>
          <a:lstStyle/>
          <a:p>
            <a:r>
              <a:rPr lang="en-AU" dirty="0"/>
              <a:t>“Just to remind you that I am doing a work-based assessment on you for this week”</a:t>
            </a:r>
          </a:p>
          <a:p>
            <a:r>
              <a:rPr lang="en-AU" dirty="0"/>
              <a:t>“I will be asking a few questions to test your knowledge.”</a:t>
            </a:r>
          </a:p>
          <a:p>
            <a:r>
              <a:rPr lang="en-AU" dirty="0"/>
              <a:t>“You will get points for each question you answer correctly. The total amount of points will depend on how many correct answers you get correct.”</a:t>
            </a:r>
          </a:p>
          <a:p>
            <a:r>
              <a:rPr lang="en-AU" dirty="0"/>
              <a:t>“I hope you are well prepared. First question”</a:t>
            </a:r>
          </a:p>
          <a:p>
            <a:r>
              <a:rPr lang="en-AU" dirty="0"/>
              <a:t>“What kind of swabs are needed?”</a:t>
            </a:r>
          </a:p>
          <a:p>
            <a:r>
              <a:rPr lang="en-AU" dirty="0"/>
              <a:t>“Pick one from the pictures.”</a:t>
            </a:r>
          </a:p>
          <a:p>
            <a:endParaRPr lang="en-AU" dirty="0"/>
          </a:p>
        </p:txBody>
      </p:sp>
      <p:pic>
        <p:nvPicPr>
          <p:cNvPr id="6" name="Picture 5" descr="A clear container with cotton swabs in it&#10;&#10;Description automatically generated">
            <a:extLst>
              <a:ext uri="{FF2B5EF4-FFF2-40B4-BE49-F238E27FC236}">
                <a16:creationId xmlns:a16="http://schemas.microsoft.com/office/drawing/2014/main" id="{2DCC26D5-4871-8D80-4FF4-6C01C447E2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62962" y="1412091"/>
            <a:ext cx="2810083" cy="2603108"/>
          </a:xfrm>
          <a:prstGeom prst="rect">
            <a:avLst/>
          </a:prstGeom>
        </p:spPr>
      </p:pic>
      <p:pic>
        <p:nvPicPr>
          <p:cNvPr id="8" name="Picture 7" descr="A close-up of a syringe&#10;&#10;Description automatically generated">
            <a:extLst>
              <a:ext uri="{FF2B5EF4-FFF2-40B4-BE49-F238E27FC236}">
                <a16:creationId xmlns:a16="http://schemas.microsoft.com/office/drawing/2014/main" id="{A747BCB8-FF65-A672-6839-BE5EF619B6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6254" y="4001294"/>
            <a:ext cx="4443498" cy="1325563"/>
          </a:xfrm>
          <a:prstGeom prst="rect">
            <a:avLst/>
          </a:prstGeom>
        </p:spPr>
      </p:pic>
      <p:pic>
        <p:nvPicPr>
          <p:cNvPr id="10" name="Picture 9" descr="A close-up of a tube&#10;&#10;Description automatically generated">
            <a:extLst>
              <a:ext uri="{FF2B5EF4-FFF2-40B4-BE49-F238E27FC236}">
                <a16:creationId xmlns:a16="http://schemas.microsoft.com/office/drawing/2014/main" id="{8CEDE3FD-7F46-5BCA-685A-7869359929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67664" y="5252325"/>
            <a:ext cx="3181514" cy="1593932"/>
          </a:xfrm>
          <a:prstGeom prst="rect">
            <a:avLst/>
          </a:prstGeom>
        </p:spPr>
      </p:pic>
      <p:pic>
        <p:nvPicPr>
          <p:cNvPr id="12" name="Picture 11" descr="A close-up of a swab stick&#10;&#10;Description automatically generated">
            <a:extLst>
              <a:ext uri="{FF2B5EF4-FFF2-40B4-BE49-F238E27FC236}">
                <a16:creationId xmlns:a16="http://schemas.microsoft.com/office/drawing/2014/main" id="{D0F91C88-2FAD-3BBC-4B60-5F0D56D5BB1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54091" y="5240583"/>
            <a:ext cx="2237909" cy="1617417"/>
          </a:xfrm>
          <a:prstGeom prst="rect">
            <a:avLst/>
          </a:prstGeom>
        </p:spPr>
      </p:pic>
      <p:sp>
        <p:nvSpPr>
          <p:cNvPr id="4" name="Smiley Face 3">
            <a:extLst>
              <a:ext uri="{FF2B5EF4-FFF2-40B4-BE49-F238E27FC236}">
                <a16:creationId xmlns:a16="http://schemas.microsoft.com/office/drawing/2014/main" id="{0A0F359D-AE2F-B10A-07DE-80319987AF42}"/>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1696302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ear container with cotton swabs in it&#10;&#10;Description automatically generated">
            <a:extLst>
              <a:ext uri="{FF2B5EF4-FFF2-40B4-BE49-F238E27FC236}">
                <a16:creationId xmlns:a16="http://schemas.microsoft.com/office/drawing/2014/main" id="{AA912C36-A930-C5E3-1AA2-30CAD849192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90185" y="246858"/>
            <a:ext cx="2542113" cy="2354875"/>
          </a:xfrm>
          <a:prstGeom prst="rect">
            <a:avLst/>
          </a:prstGeom>
        </p:spPr>
      </p:pic>
      <p:pic>
        <p:nvPicPr>
          <p:cNvPr id="6" name="Picture 5" descr="A close-up of a syringe&#10;&#10;Description automatically generated">
            <a:extLst>
              <a:ext uri="{FF2B5EF4-FFF2-40B4-BE49-F238E27FC236}">
                <a16:creationId xmlns:a16="http://schemas.microsoft.com/office/drawing/2014/main" id="{5E4B1B59-2CE2-710B-89D8-33548305ED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185" y="2522204"/>
            <a:ext cx="4443498" cy="1325563"/>
          </a:xfrm>
          <a:prstGeom prst="rect">
            <a:avLst/>
          </a:prstGeom>
        </p:spPr>
      </p:pic>
      <p:pic>
        <p:nvPicPr>
          <p:cNvPr id="7" name="Picture 6" descr="A close-up of a tube&#10;&#10;Description automatically generated">
            <a:extLst>
              <a:ext uri="{FF2B5EF4-FFF2-40B4-BE49-F238E27FC236}">
                <a16:creationId xmlns:a16="http://schemas.microsoft.com/office/drawing/2014/main" id="{4026757C-AAC6-6BA1-EEC8-B5628102F0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185" y="3646651"/>
            <a:ext cx="3181514" cy="1593932"/>
          </a:xfrm>
          <a:prstGeom prst="rect">
            <a:avLst/>
          </a:prstGeom>
        </p:spPr>
      </p:pic>
      <p:pic>
        <p:nvPicPr>
          <p:cNvPr id="8" name="Picture 7" descr="A close-up of a swab stick&#10;&#10;Description automatically generated">
            <a:extLst>
              <a:ext uri="{FF2B5EF4-FFF2-40B4-BE49-F238E27FC236}">
                <a16:creationId xmlns:a16="http://schemas.microsoft.com/office/drawing/2014/main" id="{593D729F-B11E-AA82-A92C-B6E6011754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2286" y="5240583"/>
            <a:ext cx="2237909" cy="1617417"/>
          </a:xfrm>
          <a:prstGeom prst="rect">
            <a:avLst/>
          </a:prstGeom>
        </p:spPr>
      </p:pic>
      <p:sp>
        <p:nvSpPr>
          <p:cNvPr id="9" name="TextBox 8">
            <a:extLst>
              <a:ext uri="{FF2B5EF4-FFF2-40B4-BE49-F238E27FC236}">
                <a16:creationId xmlns:a16="http://schemas.microsoft.com/office/drawing/2014/main" id="{A7E5B3C6-97DD-9636-AFA7-F7D2DB6B7F4C}"/>
              </a:ext>
            </a:extLst>
          </p:cNvPr>
          <p:cNvSpPr txBox="1"/>
          <p:nvPr/>
        </p:nvSpPr>
        <p:spPr>
          <a:xfrm>
            <a:off x="5133683" y="1297172"/>
            <a:ext cx="5817852" cy="646331"/>
          </a:xfrm>
          <a:prstGeom prst="rect">
            <a:avLst/>
          </a:prstGeom>
          <a:noFill/>
        </p:spPr>
        <p:txBody>
          <a:bodyPr wrap="square" rtlCol="0">
            <a:spAutoFit/>
          </a:bodyPr>
          <a:lstStyle/>
          <a:p>
            <a:r>
              <a:rPr lang="en-AU" dirty="0"/>
              <a:t>This is a non-sterile swab and does not come with a tube allowing us to label it</a:t>
            </a:r>
          </a:p>
        </p:txBody>
      </p:sp>
      <p:sp>
        <p:nvSpPr>
          <p:cNvPr id="10" name="TextBox 9">
            <a:extLst>
              <a:ext uri="{FF2B5EF4-FFF2-40B4-BE49-F238E27FC236}">
                <a16:creationId xmlns:a16="http://schemas.microsoft.com/office/drawing/2014/main" id="{493DBC2F-C1F4-05CA-BC98-D24896BE1A62}"/>
              </a:ext>
            </a:extLst>
          </p:cNvPr>
          <p:cNvSpPr txBox="1"/>
          <p:nvPr/>
        </p:nvSpPr>
        <p:spPr>
          <a:xfrm>
            <a:off x="5348177" y="2723321"/>
            <a:ext cx="5817852" cy="923330"/>
          </a:xfrm>
          <a:prstGeom prst="rect">
            <a:avLst/>
          </a:prstGeom>
          <a:noFill/>
        </p:spPr>
        <p:txBody>
          <a:bodyPr wrap="square" rtlCol="0">
            <a:spAutoFit/>
          </a:bodyPr>
          <a:lstStyle/>
          <a:p>
            <a:r>
              <a:rPr lang="en-AU" dirty="0">
                <a:highlight>
                  <a:srgbClr val="FFFF00"/>
                </a:highlight>
              </a:rPr>
              <a:t>Yes! This contains charcoal in the medium which prevents oxidation of the sample which can destroy some bacteria.</a:t>
            </a:r>
          </a:p>
        </p:txBody>
      </p:sp>
      <p:sp>
        <p:nvSpPr>
          <p:cNvPr id="11" name="TextBox 10">
            <a:extLst>
              <a:ext uri="{FF2B5EF4-FFF2-40B4-BE49-F238E27FC236}">
                <a16:creationId xmlns:a16="http://schemas.microsoft.com/office/drawing/2014/main" id="{EDD9C960-8DC6-599A-4DDA-CE17EF58B6F2}"/>
              </a:ext>
            </a:extLst>
          </p:cNvPr>
          <p:cNvSpPr txBox="1"/>
          <p:nvPr/>
        </p:nvSpPr>
        <p:spPr>
          <a:xfrm>
            <a:off x="4589756" y="4163627"/>
            <a:ext cx="4261282" cy="646331"/>
          </a:xfrm>
          <a:prstGeom prst="rect">
            <a:avLst/>
          </a:prstGeom>
          <a:noFill/>
        </p:spPr>
        <p:txBody>
          <a:bodyPr wrap="square" rtlCol="0">
            <a:spAutoFit/>
          </a:bodyPr>
          <a:lstStyle/>
          <a:p>
            <a:r>
              <a:rPr lang="en-AU" dirty="0">
                <a:highlight>
                  <a:srgbClr val="FFFF00"/>
                </a:highlight>
              </a:rPr>
              <a:t>Yes! This is good for culture as well since there is a medium in the tube</a:t>
            </a:r>
          </a:p>
        </p:txBody>
      </p:sp>
      <p:sp>
        <p:nvSpPr>
          <p:cNvPr id="12" name="TextBox 11">
            <a:extLst>
              <a:ext uri="{FF2B5EF4-FFF2-40B4-BE49-F238E27FC236}">
                <a16:creationId xmlns:a16="http://schemas.microsoft.com/office/drawing/2014/main" id="{DB71CA49-842B-334D-06D8-EAFC05590D51}"/>
              </a:ext>
            </a:extLst>
          </p:cNvPr>
          <p:cNvSpPr txBox="1"/>
          <p:nvPr/>
        </p:nvSpPr>
        <p:spPr>
          <a:xfrm>
            <a:off x="3871700" y="5910943"/>
            <a:ext cx="5520876" cy="646331"/>
          </a:xfrm>
          <a:prstGeom prst="rect">
            <a:avLst/>
          </a:prstGeom>
          <a:noFill/>
        </p:spPr>
        <p:txBody>
          <a:bodyPr wrap="square" rtlCol="0">
            <a:spAutoFit/>
          </a:bodyPr>
          <a:lstStyle/>
          <a:p>
            <a:r>
              <a:rPr lang="en-AU" dirty="0"/>
              <a:t>This does not contain any medium and is not suitable for isolating bacteria. This is used for PCR usually.</a:t>
            </a:r>
          </a:p>
        </p:txBody>
      </p:sp>
      <p:sp>
        <p:nvSpPr>
          <p:cNvPr id="3" name="Smiley Face 2">
            <a:extLst>
              <a:ext uri="{FF2B5EF4-FFF2-40B4-BE49-F238E27FC236}">
                <a16:creationId xmlns:a16="http://schemas.microsoft.com/office/drawing/2014/main" id="{8B869D82-F827-18AC-5E40-C2C997B48E03}"/>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8863049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34AAE-6131-7936-BD39-6FB279C9C9DF}"/>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BD8A582C-E020-BAA1-DB32-BCA7F5C3BF8F}"/>
              </a:ext>
            </a:extLst>
          </p:cNvPr>
          <p:cNvSpPr>
            <a:spLocks noGrp="1"/>
          </p:cNvSpPr>
          <p:nvPr>
            <p:ph sz="half" idx="1"/>
          </p:nvPr>
        </p:nvSpPr>
        <p:spPr>
          <a:xfrm>
            <a:off x="838200" y="1825625"/>
            <a:ext cx="10515600" cy="4351338"/>
          </a:xfrm>
        </p:spPr>
        <p:txBody>
          <a:bodyPr>
            <a:normAutofit fontScale="92500" lnSpcReduction="20000"/>
          </a:bodyPr>
          <a:lstStyle/>
          <a:p>
            <a:r>
              <a:rPr lang="en-AU" dirty="0"/>
              <a:t>“What tests should we do on the swabs?”</a:t>
            </a:r>
          </a:p>
          <a:p>
            <a:r>
              <a:rPr lang="en-AU" dirty="0"/>
              <a:t>Pick the ones that the hospital lab will be doing.</a:t>
            </a:r>
          </a:p>
          <a:p>
            <a:pPr lvl="1"/>
            <a:r>
              <a:rPr lang="en-AU" dirty="0">
                <a:highlight>
                  <a:srgbClr val="FFFF00"/>
                </a:highlight>
              </a:rPr>
              <a:t>Culture - Of course! We would want to know what bacteria is causing the infection</a:t>
            </a:r>
          </a:p>
          <a:p>
            <a:pPr lvl="1"/>
            <a:r>
              <a:rPr lang="en-AU" dirty="0">
                <a:highlight>
                  <a:srgbClr val="FFFF00"/>
                </a:highlight>
              </a:rPr>
              <a:t>Sensitivity testing – Definitely! Antibiotic sensitivity results will guide the optimal choice of antibiotics.</a:t>
            </a:r>
          </a:p>
          <a:p>
            <a:pPr lvl="1"/>
            <a:r>
              <a:rPr lang="en-AU" dirty="0"/>
              <a:t>Polymerase chain reaction – PCR does not help with sensitivity testing which is essentially what is required to guide treatment,</a:t>
            </a:r>
          </a:p>
          <a:p>
            <a:pPr lvl="1"/>
            <a:r>
              <a:rPr lang="en-AU" dirty="0">
                <a:highlight>
                  <a:srgbClr val="FFFF00"/>
                </a:highlight>
              </a:rPr>
              <a:t>Gram staining – Yes! But now it is done via a Microbial identification system which is automated and identifies the bacteria very quickly.</a:t>
            </a:r>
          </a:p>
          <a:p>
            <a:pPr lvl="1"/>
            <a:r>
              <a:rPr lang="en-AU" dirty="0"/>
              <a:t>Rapid antigen test- This is mainly for viruses and is not applicable to this case where bacteria is the main suspect.</a:t>
            </a:r>
          </a:p>
          <a:p>
            <a:pPr lvl="1"/>
            <a:r>
              <a:rPr lang="en-AU" dirty="0">
                <a:highlight>
                  <a:srgbClr val="FFFF00"/>
                </a:highlight>
              </a:rPr>
              <a:t>Microscopy- Yes! But now it is done via  Microbial identification system which is automated and identifies the bacteria very quickly.</a:t>
            </a:r>
          </a:p>
          <a:p>
            <a:endParaRPr lang="en-AU" dirty="0"/>
          </a:p>
        </p:txBody>
      </p:sp>
      <p:sp>
        <p:nvSpPr>
          <p:cNvPr id="7" name="TextBox 6">
            <a:extLst>
              <a:ext uri="{FF2B5EF4-FFF2-40B4-BE49-F238E27FC236}">
                <a16:creationId xmlns:a16="http://schemas.microsoft.com/office/drawing/2014/main" id="{79932DAB-5476-5B34-1FD8-5ADB26B7C957}"/>
              </a:ext>
            </a:extLst>
          </p:cNvPr>
          <p:cNvSpPr txBox="1"/>
          <p:nvPr/>
        </p:nvSpPr>
        <p:spPr>
          <a:xfrm>
            <a:off x="510802" y="5988734"/>
            <a:ext cx="3928767" cy="646331"/>
          </a:xfrm>
          <a:prstGeom prst="rect">
            <a:avLst/>
          </a:prstGeom>
          <a:noFill/>
        </p:spPr>
        <p:txBody>
          <a:bodyPr wrap="square" rtlCol="0">
            <a:spAutoFit/>
          </a:bodyPr>
          <a:lstStyle/>
          <a:p>
            <a:r>
              <a:rPr lang="en-AU" dirty="0"/>
              <a:t>Can be toggled with true false, but the response + score is missing</a:t>
            </a:r>
          </a:p>
        </p:txBody>
      </p:sp>
      <p:sp>
        <p:nvSpPr>
          <p:cNvPr id="4" name="Smiley Face 3">
            <a:extLst>
              <a:ext uri="{FF2B5EF4-FFF2-40B4-BE49-F238E27FC236}">
                <a16:creationId xmlns:a16="http://schemas.microsoft.com/office/drawing/2014/main" id="{BB9474A5-1672-2040-5689-9802300BDA81}"/>
              </a:ext>
            </a:extLst>
          </p:cNvPr>
          <p:cNvSpPr/>
          <p:nvPr/>
        </p:nvSpPr>
        <p:spPr>
          <a:xfrm>
            <a:off x="9050456" y="14763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0888926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DE0BD-440F-74DB-8976-154FAB323348}"/>
              </a:ext>
            </a:extLst>
          </p:cNvPr>
          <p:cNvSpPr>
            <a:spLocks noGrp="1"/>
          </p:cNvSpPr>
          <p:nvPr>
            <p:ph type="title"/>
          </p:nvPr>
        </p:nvSpPr>
        <p:spPr>
          <a:xfrm>
            <a:off x="838200" y="377737"/>
            <a:ext cx="10515600" cy="1325563"/>
          </a:xfrm>
        </p:spPr>
        <p:txBody>
          <a:bodyPr/>
          <a:lstStyle/>
          <a:p>
            <a:r>
              <a:rPr lang="en-AU" dirty="0"/>
              <a:t>Dr Barton questions</a:t>
            </a:r>
          </a:p>
        </p:txBody>
      </p:sp>
      <p:sp>
        <p:nvSpPr>
          <p:cNvPr id="3" name="Content Placeholder 2">
            <a:extLst>
              <a:ext uri="{FF2B5EF4-FFF2-40B4-BE49-F238E27FC236}">
                <a16:creationId xmlns:a16="http://schemas.microsoft.com/office/drawing/2014/main" id="{A5AC656B-878E-AE64-4CFA-15E1AA73E0EF}"/>
              </a:ext>
            </a:extLst>
          </p:cNvPr>
          <p:cNvSpPr>
            <a:spLocks noGrp="1"/>
          </p:cNvSpPr>
          <p:nvPr>
            <p:ph sz="half" idx="1"/>
          </p:nvPr>
        </p:nvSpPr>
        <p:spPr>
          <a:xfrm>
            <a:off x="838199" y="1825625"/>
            <a:ext cx="10515599" cy="4351338"/>
          </a:xfrm>
        </p:spPr>
        <p:txBody>
          <a:bodyPr>
            <a:normAutofit fontScale="55000" lnSpcReduction="20000"/>
          </a:bodyPr>
          <a:lstStyle/>
          <a:p>
            <a:r>
              <a:rPr lang="en-AU" dirty="0"/>
              <a:t>“I am thinking of more tests. What other tests should we do?”</a:t>
            </a:r>
          </a:p>
          <a:p>
            <a:pPr lvl="1"/>
            <a:r>
              <a:rPr lang="en-AU" dirty="0">
                <a:highlight>
                  <a:srgbClr val="FFFF00"/>
                </a:highlight>
              </a:rPr>
              <a:t>Full blood count- You are correct! This can tell us about the white cell count and the neutrophil count which informs us about the severity of the infection.</a:t>
            </a:r>
          </a:p>
          <a:p>
            <a:pPr lvl="1"/>
            <a:r>
              <a:rPr lang="en-AU" dirty="0">
                <a:highlight>
                  <a:srgbClr val="FFFF00"/>
                </a:highlight>
              </a:rPr>
              <a:t>Electrolytes, urea and creatinine- Good! We would like to know the kidney function since some antibiotics are cleared by the kidneys and diabetes can affect the kidneys as well.</a:t>
            </a:r>
          </a:p>
          <a:p>
            <a:pPr lvl="1"/>
            <a:r>
              <a:rPr lang="en-AU" dirty="0"/>
              <a:t>Calcium, magnesium, phosphate- This is not essential since it is unlikely the patient will have any issues with these.</a:t>
            </a:r>
          </a:p>
          <a:p>
            <a:pPr lvl="1"/>
            <a:r>
              <a:rPr lang="en-AU" dirty="0">
                <a:highlight>
                  <a:srgbClr val="FFFF00"/>
                </a:highlight>
              </a:rPr>
              <a:t>Liver function test- Good! Some antibiotics can affect liver function, and it is good to have a baseline reading.</a:t>
            </a:r>
          </a:p>
          <a:p>
            <a:pPr lvl="1"/>
            <a:r>
              <a:rPr lang="en-AU" dirty="0">
                <a:highlight>
                  <a:srgbClr val="FFFF00"/>
                </a:highlight>
              </a:rPr>
              <a:t>Blood cultures- Excellent! However, the chance of a positive result is low, but it shows a positive result, it is significant in terms of guidance of treatment options.</a:t>
            </a:r>
          </a:p>
          <a:p>
            <a:pPr lvl="1"/>
            <a:r>
              <a:rPr lang="en-AU" dirty="0">
                <a:highlight>
                  <a:srgbClr val="FFFF00"/>
                </a:highlight>
              </a:rPr>
              <a:t>HbA1C- Of course! The patient is diabetic. It will be good to know what the patient’s control was like for the past 3 months.</a:t>
            </a:r>
          </a:p>
          <a:p>
            <a:pPr lvl="1"/>
            <a:r>
              <a:rPr lang="en-AU" dirty="0"/>
              <a:t>Iron levels- It is unlikely the patient will have issues with her iron levels.</a:t>
            </a:r>
          </a:p>
          <a:p>
            <a:pPr lvl="1"/>
            <a:r>
              <a:rPr lang="en-AU" dirty="0"/>
              <a:t>Folate and B12 levels- It is unlikely the patient will have issues with her folate and B12 levels</a:t>
            </a:r>
          </a:p>
          <a:p>
            <a:pPr lvl="1"/>
            <a:r>
              <a:rPr lang="en-AU" dirty="0">
                <a:highlight>
                  <a:srgbClr val="FFFF00"/>
                </a:highlight>
              </a:rPr>
              <a:t>CRP- This is good! CRP gives us information on severity of the infection and helps us track the treatment response.</a:t>
            </a:r>
          </a:p>
          <a:p>
            <a:pPr lvl="1"/>
            <a:r>
              <a:rPr lang="en-AU" dirty="0"/>
              <a:t>ESR- We only require the CRP to track the treatment since CRP respond faster compared to ESR to inflammation.</a:t>
            </a:r>
          </a:p>
          <a:p>
            <a:pPr lvl="1"/>
            <a:r>
              <a:rPr lang="en-AU" dirty="0"/>
              <a:t>Thyroid function tests- It is unlikely the patient has issues with her thyroid levels.</a:t>
            </a:r>
          </a:p>
          <a:p>
            <a:pPr lvl="1"/>
            <a:r>
              <a:rPr lang="en-AU" dirty="0">
                <a:highlight>
                  <a:srgbClr val="FFFF00"/>
                </a:highlight>
              </a:rPr>
              <a:t>Xray of the foot- Good! This is a cheap test to look for potential signs of osteomyelitis. However, sensitivity and specificity is low for osteomyelitis.</a:t>
            </a:r>
          </a:p>
          <a:p>
            <a:pPr lvl="1"/>
            <a:r>
              <a:rPr lang="en-AU" dirty="0"/>
              <a:t>Ultrasound of the foot- This is not a good test for osteomyelitis since it does not show bones very well.</a:t>
            </a:r>
          </a:p>
          <a:p>
            <a:pPr lvl="1"/>
            <a:r>
              <a:rPr lang="en-AU" dirty="0"/>
              <a:t>CT of the foot- This is not an ideal first test since it is more expensive and has more radiation than Xray. However, it can show good resolution of the bone compared to MRI but poorer at  soft tissue resolution and bone marrow oedema.</a:t>
            </a:r>
          </a:p>
          <a:p>
            <a:pPr lvl="1"/>
            <a:r>
              <a:rPr lang="en-AU" dirty="0"/>
              <a:t>MRI of the foot- This is a good test for excluding osteomyelitis if Xray is normal. However, it is too expensive to be an initial test.</a:t>
            </a:r>
          </a:p>
          <a:p>
            <a:endParaRPr lang="en-AU" dirty="0"/>
          </a:p>
        </p:txBody>
      </p:sp>
      <p:sp>
        <p:nvSpPr>
          <p:cNvPr id="5" name="Smiley Face 4">
            <a:extLst>
              <a:ext uri="{FF2B5EF4-FFF2-40B4-BE49-F238E27FC236}">
                <a16:creationId xmlns:a16="http://schemas.microsoft.com/office/drawing/2014/main" id="{28A88AB9-8922-E7EA-126A-BCAC8FBE2BE4}"/>
              </a:ext>
            </a:extLst>
          </p:cNvPr>
          <p:cNvSpPr/>
          <p:nvPr/>
        </p:nvSpPr>
        <p:spPr>
          <a:xfrm>
            <a:off x="9723119" y="3777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250743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16B54-B02A-F173-0020-026598625CF0}"/>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08781A74-3D3B-9717-E574-FF497C32A26C}"/>
              </a:ext>
            </a:extLst>
          </p:cNvPr>
          <p:cNvSpPr>
            <a:spLocks noGrp="1"/>
          </p:cNvSpPr>
          <p:nvPr>
            <p:ph sz="half" idx="1"/>
          </p:nvPr>
        </p:nvSpPr>
        <p:spPr>
          <a:xfrm>
            <a:off x="838199" y="1825625"/>
            <a:ext cx="10515599" cy="4351338"/>
          </a:xfrm>
        </p:spPr>
        <p:txBody>
          <a:bodyPr>
            <a:normAutofit fontScale="92500" lnSpcReduction="20000"/>
          </a:bodyPr>
          <a:lstStyle/>
          <a:p>
            <a:r>
              <a:rPr lang="en-AU" dirty="0"/>
              <a:t>“What treatment should we start for the patient?”</a:t>
            </a:r>
          </a:p>
          <a:p>
            <a:pPr lvl="1"/>
            <a:r>
              <a:rPr lang="en-AU" dirty="0"/>
              <a:t>Oral Flucloxacillin 500mg QDS- The patient was given oral flucloxacillin prior to admission and it did not help.</a:t>
            </a:r>
          </a:p>
          <a:p>
            <a:pPr lvl="1"/>
            <a:r>
              <a:rPr lang="en-AU" dirty="0"/>
              <a:t>Oral Cefalexin 500mg QDS- The patient was given oral antibiotics prior to admission and it did not help.</a:t>
            </a:r>
          </a:p>
          <a:p>
            <a:pPr lvl="1"/>
            <a:r>
              <a:rPr lang="en-AU" dirty="0"/>
              <a:t>Oral Clindamycin 450mg TDS- The patient is not allergic to penicillin and this is not a good first line treatment for wound infection.</a:t>
            </a:r>
          </a:p>
          <a:p>
            <a:pPr lvl="1"/>
            <a:r>
              <a:rPr lang="en-AU" dirty="0"/>
              <a:t>Oral Trimethoprim/Sulfamethoxazole 160/800mg BD- This could be good for MRSA but since the patient has failed oral therapy, IV options should be used.</a:t>
            </a:r>
          </a:p>
          <a:p>
            <a:pPr lvl="1"/>
            <a:r>
              <a:rPr lang="en-AU" dirty="0">
                <a:highlight>
                  <a:srgbClr val="FFFF00"/>
                </a:highlight>
              </a:rPr>
              <a:t>IV Flucloxacillin 2000mg QDS- Correct! This is the recommended first line treatment given the patient was underdosed with flucloxacillin.</a:t>
            </a:r>
          </a:p>
          <a:p>
            <a:pPr lvl="1"/>
            <a:r>
              <a:rPr lang="en-AU" dirty="0"/>
              <a:t>IV Cefazolin 2g TDS- Since the patient does not have any allergies, IV flucloxacillin is a better first line.</a:t>
            </a:r>
          </a:p>
          <a:p>
            <a:pPr lvl="1"/>
            <a:r>
              <a:rPr lang="en-AU" dirty="0"/>
              <a:t>IV Vancomycin 1500mg BD- Since we are not sure if the patient has MRSA, this is not a good first line treatment.</a:t>
            </a:r>
          </a:p>
        </p:txBody>
      </p:sp>
      <p:sp>
        <p:nvSpPr>
          <p:cNvPr id="4" name="Smiley Face 3">
            <a:extLst>
              <a:ext uri="{FF2B5EF4-FFF2-40B4-BE49-F238E27FC236}">
                <a16:creationId xmlns:a16="http://schemas.microsoft.com/office/drawing/2014/main" id="{E2E37B27-4CF1-024D-BCAD-A5525BBDFCFC}"/>
              </a:ext>
            </a:extLst>
          </p:cNvPr>
          <p:cNvSpPr/>
          <p:nvPr/>
        </p:nvSpPr>
        <p:spPr>
          <a:xfrm>
            <a:off x="9446697" y="612388"/>
            <a:ext cx="1570246" cy="1582859"/>
          </a:xfrm>
          <a:prstGeom prst="smileyFace">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Arrow: Right 4">
            <a:extLst>
              <a:ext uri="{FF2B5EF4-FFF2-40B4-BE49-F238E27FC236}">
                <a16:creationId xmlns:a16="http://schemas.microsoft.com/office/drawing/2014/main" id="{D3AB7CD5-44AF-0676-F03F-E038243BF55F}"/>
              </a:ext>
            </a:extLst>
          </p:cNvPr>
          <p:cNvSpPr/>
          <p:nvPr/>
        </p:nvSpPr>
        <p:spPr>
          <a:xfrm>
            <a:off x="917553" y="2258309"/>
            <a:ext cx="548640" cy="151349"/>
          </a:xfrm>
          <a:prstGeom prst="rightArrow">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rrow: Right 5">
            <a:extLst>
              <a:ext uri="{FF2B5EF4-FFF2-40B4-BE49-F238E27FC236}">
                <a16:creationId xmlns:a16="http://schemas.microsoft.com/office/drawing/2014/main" id="{AA278562-7594-CEFA-E5D5-FF3B76CA62EA}"/>
              </a:ext>
            </a:extLst>
          </p:cNvPr>
          <p:cNvSpPr/>
          <p:nvPr/>
        </p:nvSpPr>
        <p:spPr>
          <a:xfrm>
            <a:off x="917553" y="3293440"/>
            <a:ext cx="548640" cy="15134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Smiley Face 6">
            <a:extLst>
              <a:ext uri="{FF2B5EF4-FFF2-40B4-BE49-F238E27FC236}">
                <a16:creationId xmlns:a16="http://schemas.microsoft.com/office/drawing/2014/main" id="{D538D76D-AA02-CD18-BCA3-89461EAEF232}"/>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928963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5779</TotalTime>
  <Words>2881</Words>
  <Application>Microsoft Office PowerPoint</Application>
  <PresentationFormat>Widescreen</PresentationFormat>
  <Paragraphs>264</Paragraphs>
  <Slides>27</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Aptos</vt:lpstr>
      <vt:lpstr>Aptos Display</vt:lpstr>
      <vt:lpstr>Arial</vt:lpstr>
      <vt:lpstr>Calibri</vt:lpstr>
      <vt:lpstr>Office Theme</vt:lpstr>
      <vt:lpstr>Game based learning scenario</vt:lpstr>
      <vt:lpstr>Game start</vt:lpstr>
      <vt:lpstr>Day 1 10:30 – Quest 2</vt:lpstr>
      <vt:lpstr>Arrived at the hospital and Dr Barton is waiting for you.</vt:lpstr>
      <vt:lpstr>Dr Barton “popup” asks more questions</vt:lpstr>
      <vt:lpstr>PowerPoint Presentation</vt:lpstr>
      <vt:lpstr>Dr Barton Questions</vt:lpstr>
      <vt:lpstr>Dr Barton questions</vt:lpstr>
      <vt:lpstr>Dr Barton Questions</vt:lpstr>
      <vt:lpstr>Debrief with Dr Barton </vt:lpstr>
      <vt:lpstr>Students have to send the swabs and bloods off</vt:lpstr>
      <vt:lpstr>The next day, you are early at the wards.</vt:lpstr>
      <vt:lpstr>Day 1 15:15 – quest 10</vt:lpstr>
      <vt:lpstr>Meet Dr Barton again (Day 1)</vt:lpstr>
      <vt:lpstr>Meet Dr Barton Again (Day 1)</vt:lpstr>
      <vt:lpstr>Dr Barton popup</vt:lpstr>
      <vt:lpstr>Students can roam around the hospital again</vt:lpstr>
      <vt:lpstr>Meet Dr Barton again (Day 3)</vt:lpstr>
      <vt:lpstr>Day 3 11:20 – quest 20</vt:lpstr>
      <vt:lpstr>Dr Baron popup</vt:lpstr>
      <vt:lpstr>You have to go back to university for teaching and came back on Day 14</vt:lpstr>
      <vt:lpstr>Meet Dr Barton (Day 14)</vt:lpstr>
      <vt:lpstr>Day 14 8:10 – quest 27</vt:lpstr>
      <vt:lpstr>Meet Dr Barton (Day 15)</vt:lpstr>
      <vt:lpstr>Day 15 8:30 – quest 31</vt:lpstr>
      <vt:lpstr>Meet Dr Barton (Day 15)</vt:lpstr>
      <vt:lpstr>Points system ( work based assessment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based learning scenario</dc:title>
  <dc:creator>Bryan Low</dc:creator>
  <cp:lastModifiedBy>Yiyi He (Student)</cp:lastModifiedBy>
  <cp:revision>16</cp:revision>
  <dcterms:created xsi:type="dcterms:W3CDTF">2024-04-08T07:42:06Z</dcterms:created>
  <dcterms:modified xsi:type="dcterms:W3CDTF">2025-05-01T08:48:05Z</dcterms:modified>
</cp:coreProperties>
</file>

<file path=docProps/thumbnail.jpeg>
</file>